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8" r:id="rId3"/>
    <p:sldId id="287" r:id="rId4"/>
    <p:sldId id="289" r:id="rId5"/>
    <p:sldId id="290" r:id="rId6"/>
    <p:sldId id="294" r:id="rId7"/>
    <p:sldId id="291" r:id="rId8"/>
    <p:sldId id="293" r:id="rId9"/>
    <p:sldId id="298" r:id="rId10"/>
    <p:sldId id="299" r:id="rId11"/>
    <p:sldId id="295" r:id="rId12"/>
    <p:sldId id="301" r:id="rId13"/>
    <p:sldId id="300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CCF39-97FB-4DC2-A2D3-C82B0608E80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C8AE8B08-DB8E-47C3-9775-2E75117B16AF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Ustavotvorna skupština donosila brojne zakone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FE455F-39C5-4CF5-B4AC-5DF02605EF9A}" type="parTrans" cxnId="{AAB9B85E-7A13-4015-8D74-0DA971B37346}">
      <dgm:prSet/>
      <dgm:spPr/>
      <dgm:t>
        <a:bodyPr/>
        <a:lstStyle/>
        <a:p>
          <a:endParaRPr lang="en-US"/>
        </a:p>
      </dgm:t>
    </dgm:pt>
    <dgm:pt modelId="{E3D2BAC7-AB5A-4609-9B09-FCD51B0CA04E}" type="sibTrans" cxnId="{AAB9B85E-7A13-4015-8D74-0DA971B37346}">
      <dgm:prSet/>
      <dgm:spPr/>
      <dgm:t>
        <a:bodyPr/>
        <a:lstStyle/>
        <a:p>
          <a:endParaRPr lang="en-US"/>
        </a:p>
      </dgm:t>
    </dgm:pt>
    <dgm:pt modelId="{7987E4A3-BEA7-4067-9FA4-FC8DFEECA2F6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Ukinut feudalizam i nasljedno plemstvo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D53E99-AD25-4507-A334-BFEB2BA2024C}" type="parTrans" cxnId="{75DEF143-47CF-4B46-B9F3-C5FB7C275483}">
      <dgm:prSet/>
      <dgm:spPr/>
      <dgm:t>
        <a:bodyPr/>
        <a:lstStyle/>
        <a:p>
          <a:endParaRPr lang="en-US"/>
        </a:p>
      </dgm:t>
    </dgm:pt>
    <dgm:pt modelId="{3FCDBC7E-A6F9-432B-8EB5-65C4C8588510}" type="sibTrans" cxnId="{75DEF143-47CF-4B46-B9F3-C5FB7C275483}">
      <dgm:prSet/>
      <dgm:spPr/>
      <dgm:t>
        <a:bodyPr/>
        <a:lstStyle/>
        <a:p>
          <a:endParaRPr lang="en-US"/>
        </a:p>
      </dgm:t>
    </dgm:pt>
    <dgm:pt modelId="{BEAB4883-1C91-4595-ADB6-3123AD053870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Crkvena dobra postala su nacionalna imovina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135C50-7A8B-4CE2-AC98-5A7530AF91E5}" type="parTrans" cxnId="{0AA90164-0AD6-4969-9287-B28B362A428F}">
      <dgm:prSet/>
      <dgm:spPr/>
      <dgm:t>
        <a:bodyPr/>
        <a:lstStyle/>
        <a:p>
          <a:endParaRPr lang="en-US"/>
        </a:p>
      </dgm:t>
    </dgm:pt>
    <dgm:pt modelId="{E99CABB1-8B1D-4F29-AA20-B2F75D9A73D5}" type="sibTrans" cxnId="{0AA90164-0AD6-4969-9287-B28B362A428F}">
      <dgm:prSet/>
      <dgm:spPr/>
      <dgm:t>
        <a:bodyPr/>
        <a:lstStyle/>
        <a:p>
          <a:endParaRPr lang="en-US"/>
        </a:p>
      </dgm:t>
    </dgm:pt>
    <dgm:pt modelId="{4C4CA219-299D-4616-ACA2-3D4AF7FF5A0E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Ukinuto redovničko svećenstvo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F9FE62-FE37-4A6C-AA3B-778206155991}" type="parTrans" cxnId="{C5D83C5D-5183-4B9C-AE13-A203BF886C61}">
      <dgm:prSet/>
      <dgm:spPr/>
      <dgm:t>
        <a:bodyPr/>
        <a:lstStyle/>
        <a:p>
          <a:endParaRPr lang="en-US"/>
        </a:p>
      </dgm:t>
    </dgm:pt>
    <dgm:pt modelId="{6EA95C33-60E4-4667-88D2-9C7084CCA368}" type="sibTrans" cxnId="{C5D83C5D-5183-4B9C-AE13-A203BF886C61}">
      <dgm:prSet/>
      <dgm:spPr/>
      <dgm:t>
        <a:bodyPr/>
        <a:lstStyle/>
        <a:p>
          <a:endParaRPr lang="en-US"/>
        </a:p>
      </dgm:t>
    </dgm:pt>
    <dgm:pt modelId="{60D6A39A-ADB1-47D9-A5D9-C63D50F23288}" type="pres">
      <dgm:prSet presAssocID="{1BACCF39-97FB-4DC2-A2D3-C82B0608E8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4B98EEE-D86E-46C1-A16C-F99C55E1709B}" type="pres">
      <dgm:prSet presAssocID="{C8AE8B08-DB8E-47C3-9775-2E75117B16A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A979AC7-C8FE-400B-9D28-6D3C70355C87}" type="pres">
      <dgm:prSet presAssocID="{E3D2BAC7-AB5A-4609-9B09-FCD51B0CA04E}" presName="spacer" presStyleCnt="0"/>
      <dgm:spPr/>
    </dgm:pt>
    <dgm:pt modelId="{805F5F7D-0E36-4428-ACC8-FC9BD42453EC}" type="pres">
      <dgm:prSet presAssocID="{7987E4A3-BEA7-4067-9FA4-FC8DFEECA2F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B866C39-F87B-4FCF-819F-E9EBF1AA018D}" type="pres">
      <dgm:prSet presAssocID="{3FCDBC7E-A6F9-432B-8EB5-65C4C8588510}" presName="spacer" presStyleCnt="0"/>
      <dgm:spPr/>
    </dgm:pt>
    <dgm:pt modelId="{B75804F6-F3D3-49F5-A729-9B6702402F72}" type="pres">
      <dgm:prSet presAssocID="{BEAB4883-1C91-4595-ADB6-3123AD05387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CE29B33-8D63-4D24-BA52-98904F4DA616}" type="pres">
      <dgm:prSet presAssocID="{E99CABB1-8B1D-4F29-AA20-B2F75D9A73D5}" presName="spacer" presStyleCnt="0"/>
      <dgm:spPr/>
    </dgm:pt>
    <dgm:pt modelId="{601A3A10-B2B8-48BE-BCEC-350A21AD3E93}" type="pres">
      <dgm:prSet presAssocID="{4C4CA219-299D-4616-ACA2-3D4AF7FF5A0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AB9B85E-7A13-4015-8D74-0DA971B37346}" srcId="{1BACCF39-97FB-4DC2-A2D3-C82B0608E800}" destId="{C8AE8B08-DB8E-47C3-9775-2E75117B16AF}" srcOrd="0" destOrd="0" parTransId="{89FE455F-39C5-4CF5-B4AC-5DF02605EF9A}" sibTransId="{E3D2BAC7-AB5A-4609-9B09-FCD51B0CA04E}"/>
    <dgm:cxn modelId="{53E11EF5-3A80-4A2D-B46F-C729F86323EA}" type="presOf" srcId="{C8AE8B08-DB8E-47C3-9775-2E75117B16AF}" destId="{84B98EEE-D86E-46C1-A16C-F99C55E1709B}" srcOrd="0" destOrd="0" presId="urn:microsoft.com/office/officeart/2005/8/layout/vList2"/>
    <dgm:cxn modelId="{0AA90164-0AD6-4969-9287-B28B362A428F}" srcId="{1BACCF39-97FB-4DC2-A2D3-C82B0608E800}" destId="{BEAB4883-1C91-4595-ADB6-3123AD053870}" srcOrd="2" destOrd="0" parTransId="{FC135C50-7A8B-4CE2-AC98-5A7530AF91E5}" sibTransId="{E99CABB1-8B1D-4F29-AA20-B2F75D9A73D5}"/>
    <dgm:cxn modelId="{02794FDA-F2F8-4D78-83A5-6560509DA8E1}" type="presOf" srcId="{7987E4A3-BEA7-4067-9FA4-FC8DFEECA2F6}" destId="{805F5F7D-0E36-4428-ACC8-FC9BD42453EC}" srcOrd="0" destOrd="0" presId="urn:microsoft.com/office/officeart/2005/8/layout/vList2"/>
    <dgm:cxn modelId="{75DEF143-47CF-4B46-B9F3-C5FB7C275483}" srcId="{1BACCF39-97FB-4DC2-A2D3-C82B0608E800}" destId="{7987E4A3-BEA7-4067-9FA4-FC8DFEECA2F6}" srcOrd="1" destOrd="0" parTransId="{F4D53E99-AD25-4507-A334-BFEB2BA2024C}" sibTransId="{3FCDBC7E-A6F9-432B-8EB5-65C4C8588510}"/>
    <dgm:cxn modelId="{C5D83C5D-5183-4B9C-AE13-A203BF886C61}" srcId="{1BACCF39-97FB-4DC2-A2D3-C82B0608E800}" destId="{4C4CA219-299D-4616-ACA2-3D4AF7FF5A0E}" srcOrd="3" destOrd="0" parTransId="{9FF9FE62-FE37-4A6C-AA3B-778206155991}" sibTransId="{6EA95C33-60E4-4667-88D2-9C7084CCA368}"/>
    <dgm:cxn modelId="{1B02A809-A2F5-4E98-8B94-503462945CDA}" type="presOf" srcId="{1BACCF39-97FB-4DC2-A2D3-C82B0608E800}" destId="{60D6A39A-ADB1-47D9-A5D9-C63D50F23288}" srcOrd="0" destOrd="0" presId="urn:microsoft.com/office/officeart/2005/8/layout/vList2"/>
    <dgm:cxn modelId="{E523C919-9F86-45DE-8EF7-272AB5DE0108}" type="presOf" srcId="{4C4CA219-299D-4616-ACA2-3D4AF7FF5A0E}" destId="{601A3A10-B2B8-48BE-BCEC-350A21AD3E93}" srcOrd="0" destOrd="0" presId="urn:microsoft.com/office/officeart/2005/8/layout/vList2"/>
    <dgm:cxn modelId="{D57B224C-E78F-46C3-9CB3-8924D75005CF}" type="presOf" srcId="{BEAB4883-1C91-4595-ADB6-3123AD053870}" destId="{B75804F6-F3D3-49F5-A729-9B6702402F72}" srcOrd="0" destOrd="0" presId="urn:microsoft.com/office/officeart/2005/8/layout/vList2"/>
    <dgm:cxn modelId="{701699BE-21A0-45B7-98B6-C832DF90FA06}" type="presParOf" srcId="{60D6A39A-ADB1-47D9-A5D9-C63D50F23288}" destId="{84B98EEE-D86E-46C1-A16C-F99C55E1709B}" srcOrd="0" destOrd="0" presId="urn:microsoft.com/office/officeart/2005/8/layout/vList2"/>
    <dgm:cxn modelId="{518B16B8-5A45-4D71-B135-E8A107E709F1}" type="presParOf" srcId="{60D6A39A-ADB1-47D9-A5D9-C63D50F23288}" destId="{5A979AC7-C8FE-400B-9D28-6D3C70355C87}" srcOrd="1" destOrd="0" presId="urn:microsoft.com/office/officeart/2005/8/layout/vList2"/>
    <dgm:cxn modelId="{8319E5CA-D71C-44D4-A67D-8304BF4E5232}" type="presParOf" srcId="{60D6A39A-ADB1-47D9-A5D9-C63D50F23288}" destId="{805F5F7D-0E36-4428-ACC8-FC9BD42453EC}" srcOrd="2" destOrd="0" presId="urn:microsoft.com/office/officeart/2005/8/layout/vList2"/>
    <dgm:cxn modelId="{731F95F1-CA18-4215-B6BE-9D78961BDB49}" type="presParOf" srcId="{60D6A39A-ADB1-47D9-A5D9-C63D50F23288}" destId="{2B866C39-F87B-4FCF-819F-E9EBF1AA018D}" srcOrd="3" destOrd="0" presId="urn:microsoft.com/office/officeart/2005/8/layout/vList2"/>
    <dgm:cxn modelId="{C9BF64B3-9C1E-48EB-A1C9-867BCF22AD5F}" type="presParOf" srcId="{60D6A39A-ADB1-47D9-A5D9-C63D50F23288}" destId="{B75804F6-F3D3-49F5-A729-9B6702402F72}" srcOrd="4" destOrd="0" presId="urn:microsoft.com/office/officeart/2005/8/layout/vList2"/>
    <dgm:cxn modelId="{A9AB880E-D058-42A4-832C-999A1FF18233}" type="presParOf" srcId="{60D6A39A-ADB1-47D9-A5D9-C63D50F23288}" destId="{ACE29B33-8D63-4D24-BA52-98904F4DA616}" srcOrd="5" destOrd="0" presId="urn:microsoft.com/office/officeart/2005/8/layout/vList2"/>
    <dgm:cxn modelId="{732ABEC8-91E3-4347-8845-335123DDD4F2}" type="presParOf" srcId="{60D6A39A-ADB1-47D9-A5D9-C63D50F23288}" destId="{601A3A10-B2B8-48BE-BCEC-350A21AD3E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8D27F2-947C-4542-8014-4D978B4C846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4B09356-CCDD-4212-9470-F4EDD43473E0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rujnu 1791. godine</a:t>
          </a:r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 – Ustavotvorna skupština donijela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Ustav – Francuska postala ustavna monarhija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92F4EA-A136-40D4-9CBF-1CA477ECBF5D}" type="parTrans" cxnId="{FB078578-4402-4776-8DAF-600727B214A9}">
      <dgm:prSet/>
      <dgm:spPr/>
      <dgm:t>
        <a:bodyPr/>
        <a:lstStyle/>
        <a:p>
          <a:endParaRPr lang="en-US"/>
        </a:p>
      </dgm:t>
    </dgm:pt>
    <dgm:pt modelId="{36B5A241-CD1D-40EB-BE3F-6710405259B2}" type="sibTrans" cxnId="{FB078578-4402-4776-8DAF-600727B214A9}">
      <dgm:prSet/>
      <dgm:spPr/>
      <dgm:t>
        <a:bodyPr/>
        <a:lstStyle/>
        <a:p>
          <a:endParaRPr lang="en-US"/>
        </a:p>
      </dgm:t>
    </dgm:pt>
    <dgm:pt modelId="{54E8346E-993F-4AF1-8185-FEFA91C2E655}">
      <dgm:prSet custT="1"/>
      <dgm:spPr/>
      <dgm:t>
        <a:bodyPr/>
        <a:lstStyle/>
        <a:p>
          <a:pPr algn="ctr"/>
          <a:r>
            <a:rPr lang="hr-HR" sz="3200" dirty="0">
              <a:latin typeface="Arial" panose="020B0604020202020204" pitchFamily="34" charset="0"/>
              <a:cs typeface="Arial" panose="020B0604020202020204" pitchFamily="34" charset="0"/>
            </a:rPr>
            <a:t>Kralj dijelio vlast sa Skupštinom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503B45-24DF-4B2C-8DF3-B1E392558A37}" type="parTrans" cxnId="{422048DE-F41D-4018-A42E-6916785827FB}">
      <dgm:prSet/>
      <dgm:spPr/>
      <dgm:t>
        <a:bodyPr/>
        <a:lstStyle/>
        <a:p>
          <a:endParaRPr lang="en-US"/>
        </a:p>
      </dgm:t>
    </dgm:pt>
    <dgm:pt modelId="{6D7E7F76-A606-46E7-A82A-146712FFF526}" type="sibTrans" cxnId="{422048DE-F41D-4018-A42E-6916785827FB}">
      <dgm:prSet/>
      <dgm:spPr/>
      <dgm:t>
        <a:bodyPr/>
        <a:lstStyle/>
        <a:p>
          <a:endParaRPr lang="en-US"/>
        </a:p>
      </dgm:t>
    </dgm:pt>
    <dgm:pt modelId="{8727B957-F9A7-433B-9E2A-EDE02FC4342C}">
      <dgm:prSet custT="1"/>
      <dgm:spPr/>
      <dgm:t>
        <a:bodyPr/>
        <a:lstStyle/>
        <a:p>
          <a:pPr algn="ctr"/>
          <a:r>
            <a:rPr lang="hr-HR" sz="3200" dirty="0">
              <a:latin typeface="Arial" panose="020B0604020202020204" pitchFamily="34" charset="0"/>
              <a:cs typeface="Arial" panose="020B0604020202020204" pitchFamily="34" charset="0"/>
            </a:rPr>
            <a:t>Skupština donosila zakone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762736-636E-4D7C-8DDA-93C6C20AC963}" type="parTrans" cxnId="{09212088-350A-4475-8302-E2970C32200A}">
      <dgm:prSet/>
      <dgm:spPr/>
      <dgm:t>
        <a:bodyPr/>
        <a:lstStyle/>
        <a:p>
          <a:endParaRPr lang="en-US"/>
        </a:p>
      </dgm:t>
    </dgm:pt>
    <dgm:pt modelId="{A4F7140D-F1EE-4D08-A1E9-344DEBBEE2E6}" type="sibTrans" cxnId="{09212088-350A-4475-8302-E2970C32200A}">
      <dgm:prSet/>
      <dgm:spPr/>
      <dgm:t>
        <a:bodyPr/>
        <a:lstStyle/>
        <a:p>
          <a:endParaRPr lang="en-US"/>
        </a:p>
      </dgm:t>
    </dgm:pt>
    <dgm:pt modelId="{8CF3EC3B-5BB4-47F4-A303-187C05B0120A}">
      <dgm:prSet/>
      <dgm:spPr/>
      <dgm:t>
        <a:bodyPr/>
        <a:lstStyle/>
        <a:p>
          <a:pPr algn="ctr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Kralj imao mogućnost veta – zabrane (no ne i za državni proračun i raspuštanje Skupštine)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4F0089-8845-4BAA-8D17-9C8CD093B0D4}" type="parTrans" cxnId="{C902D340-52F1-4B23-A44A-DBD1984A6B05}">
      <dgm:prSet/>
      <dgm:spPr/>
      <dgm:t>
        <a:bodyPr/>
        <a:lstStyle/>
        <a:p>
          <a:endParaRPr lang="en-US"/>
        </a:p>
      </dgm:t>
    </dgm:pt>
    <dgm:pt modelId="{9A8C681E-20CB-4966-979E-F8B4854B1670}" type="sibTrans" cxnId="{C902D340-52F1-4B23-A44A-DBD1984A6B05}">
      <dgm:prSet/>
      <dgm:spPr/>
      <dgm:t>
        <a:bodyPr/>
        <a:lstStyle/>
        <a:p>
          <a:endParaRPr lang="en-US"/>
        </a:p>
      </dgm:t>
    </dgm:pt>
    <dgm:pt modelId="{8ACCE90A-23B1-4A11-B32A-38CF359C48BD}" type="pres">
      <dgm:prSet presAssocID="{0E8D27F2-947C-4542-8014-4D978B4C84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7030421-72EE-4688-B8E2-B65F7F86C96C}" type="pres">
      <dgm:prSet presAssocID="{E4B09356-CCDD-4212-9470-F4EDD43473E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3366D64-9D54-469C-A330-40924AA92860}" type="pres">
      <dgm:prSet presAssocID="{36B5A241-CD1D-40EB-BE3F-6710405259B2}" presName="spacer" presStyleCnt="0"/>
      <dgm:spPr/>
    </dgm:pt>
    <dgm:pt modelId="{2A0668FD-1C04-4330-8CFF-B37CA38C36FB}" type="pres">
      <dgm:prSet presAssocID="{54E8346E-993F-4AF1-8185-FEFA91C2E65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D39418B-3822-47B0-89CE-3E13817400C9}" type="pres">
      <dgm:prSet presAssocID="{6D7E7F76-A606-46E7-A82A-146712FFF526}" presName="spacer" presStyleCnt="0"/>
      <dgm:spPr/>
    </dgm:pt>
    <dgm:pt modelId="{E2489458-48B4-4B21-A2F9-34DA05274A42}" type="pres">
      <dgm:prSet presAssocID="{8727B957-F9A7-433B-9E2A-EDE02FC4342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266FD47-DF56-42D7-A35E-10B4461C2FA5}" type="pres">
      <dgm:prSet presAssocID="{A4F7140D-F1EE-4D08-A1E9-344DEBBEE2E6}" presName="spacer" presStyleCnt="0"/>
      <dgm:spPr/>
    </dgm:pt>
    <dgm:pt modelId="{E5FB1E01-5D77-4881-A614-C2916B14265F}" type="pres">
      <dgm:prSet presAssocID="{8CF3EC3B-5BB4-47F4-A303-187C05B0120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902D340-52F1-4B23-A44A-DBD1984A6B05}" srcId="{0E8D27F2-947C-4542-8014-4D978B4C846A}" destId="{8CF3EC3B-5BB4-47F4-A303-187C05B0120A}" srcOrd="3" destOrd="0" parTransId="{FC4F0089-8845-4BAA-8D17-9C8CD093B0D4}" sibTransId="{9A8C681E-20CB-4966-979E-F8B4854B1670}"/>
    <dgm:cxn modelId="{422048DE-F41D-4018-A42E-6916785827FB}" srcId="{0E8D27F2-947C-4542-8014-4D978B4C846A}" destId="{54E8346E-993F-4AF1-8185-FEFA91C2E655}" srcOrd="1" destOrd="0" parTransId="{AC503B45-24DF-4B2C-8DF3-B1E392558A37}" sibTransId="{6D7E7F76-A606-46E7-A82A-146712FFF526}"/>
    <dgm:cxn modelId="{5CE576F0-8EEA-443A-AC32-60486D68F90B}" type="presOf" srcId="{0E8D27F2-947C-4542-8014-4D978B4C846A}" destId="{8ACCE90A-23B1-4A11-B32A-38CF359C48BD}" srcOrd="0" destOrd="0" presId="urn:microsoft.com/office/officeart/2005/8/layout/vList2"/>
    <dgm:cxn modelId="{09212088-350A-4475-8302-E2970C32200A}" srcId="{0E8D27F2-947C-4542-8014-4D978B4C846A}" destId="{8727B957-F9A7-433B-9E2A-EDE02FC4342C}" srcOrd="2" destOrd="0" parTransId="{C5762736-636E-4D7C-8DDA-93C6C20AC963}" sibTransId="{A4F7140D-F1EE-4D08-A1E9-344DEBBEE2E6}"/>
    <dgm:cxn modelId="{C90CCA69-65D3-44BA-BE7C-D693678AA244}" type="presOf" srcId="{54E8346E-993F-4AF1-8185-FEFA91C2E655}" destId="{2A0668FD-1C04-4330-8CFF-B37CA38C36FB}" srcOrd="0" destOrd="0" presId="urn:microsoft.com/office/officeart/2005/8/layout/vList2"/>
    <dgm:cxn modelId="{A35A655C-C87B-4A50-A6E2-539C6560B1CF}" type="presOf" srcId="{8CF3EC3B-5BB4-47F4-A303-187C05B0120A}" destId="{E5FB1E01-5D77-4881-A614-C2916B14265F}" srcOrd="0" destOrd="0" presId="urn:microsoft.com/office/officeart/2005/8/layout/vList2"/>
    <dgm:cxn modelId="{B2556F8C-C01B-4CBD-A062-CC37D3505289}" type="presOf" srcId="{8727B957-F9A7-433B-9E2A-EDE02FC4342C}" destId="{E2489458-48B4-4B21-A2F9-34DA05274A42}" srcOrd="0" destOrd="0" presId="urn:microsoft.com/office/officeart/2005/8/layout/vList2"/>
    <dgm:cxn modelId="{762A2FB3-F389-4D51-8D62-FE6A74131D21}" type="presOf" srcId="{E4B09356-CCDD-4212-9470-F4EDD43473E0}" destId="{27030421-72EE-4688-B8E2-B65F7F86C96C}" srcOrd="0" destOrd="0" presId="urn:microsoft.com/office/officeart/2005/8/layout/vList2"/>
    <dgm:cxn modelId="{FB078578-4402-4776-8DAF-600727B214A9}" srcId="{0E8D27F2-947C-4542-8014-4D978B4C846A}" destId="{E4B09356-CCDD-4212-9470-F4EDD43473E0}" srcOrd="0" destOrd="0" parTransId="{7B92F4EA-A136-40D4-9CBF-1CA477ECBF5D}" sibTransId="{36B5A241-CD1D-40EB-BE3F-6710405259B2}"/>
    <dgm:cxn modelId="{BF8767C7-6825-4DB1-BC0F-440F62A02DA5}" type="presParOf" srcId="{8ACCE90A-23B1-4A11-B32A-38CF359C48BD}" destId="{27030421-72EE-4688-B8E2-B65F7F86C96C}" srcOrd="0" destOrd="0" presId="urn:microsoft.com/office/officeart/2005/8/layout/vList2"/>
    <dgm:cxn modelId="{50C3BC16-D72C-4C57-ABE4-50E10A31B2E7}" type="presParOf" srcId="{8ACCE90A-23B1-4A11-B32A-38CF359C48BD}" destId="{F3366D64-9D54-469C-A330-40924AA92860}" srcOrd="1" destOrd="0" presId="urn:microsoft.com/office/officeart/2005/8/layout/vList2"/>
    <dgm:cxn modelId="{64F99A6C-CEBF-4E29-924B-DC2F54FCFED5}" type="presParOf" srcId="{8ACCE90A-23B1-4A11-B32A-38CF359C48BD}" destId="{2A0668FD-1C04-4330-8CFF-B37CA38C36FB}" srcOrd="2" destOrd="0" presId="urn:microsoft.com/office/officeart/2005/8/layout/vList2"/>
    <dgm:cxn modelId="{6D1C9421-2520-4F83-8858-8FCABBF0FB83}" type="presParOf" srcId="{8ACCE90A-23B1-4A11-B32A-38CF359C48BD}" destId="{FD39418B-3822-47B0-89CE-3E13817400C9}" srcOrd="3" destOrd="0" presId="urn:microsoft.com/office/officeart/2005/8/layout/vList2"/>
    <dgm:cxn modelId="{E2C74E58-C9A3-4131-9A71-C497D5D0688C}" type="presParOf" srcId="{8ACCE90A-23B1-4A11-B32A-38CF359C48BD}" destId="{E2489458-48B4-4B21-A2F9-34DA05274A42}" srcOrd="4" destOrd="0" presId="urn:microsoft.com/office/officeart/2005/8/layout/vList2"/>
    <dgm:cxn modelId="{A0783CC2-DC25-4213-AEAE-AFB1BAF8A02B}" type="presParOf" srcId="{8ACCE90A-23B1-4A11-B32A-38CF359C48BD}" destId="{2266FD47-DF56-42D7-A35E-10B4461C2FA5}" srcOrd="5" destOrd="0" presId="urn:microsoft.com/office/officeart/2005/8/layout/vList2"/>
    <dgm:cxn modelId="{D440DFEE-5D4C-4726-AD02-4018F8C864F5}" type="presParOf" srcId="{8ACCE90A-23B1-4A11-B32A-38CF359C48BD}" destId="{E5FB1E01-5D77-4881-A614-C2916B14265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B727EF-5032-4FEA-BBCB-9CD6B1E3D52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80E035A2-D6EE-4979-B3C4-FEB2C794823A}">
      <dgm:prSet custT="1"/>
      <dgm:spPr/>
      <dgm:t>
        <a:bodyPr/>
        <a:lstStyle/>
        <a:p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Ustav potvrdio ravnopravnost građana pred zakonom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E7B64-1907-4707-81EB-2D7D4D570773}" type="parTrans" cxnId="{7736C8CF-509B-4F02-9B40-D859BF87D40B}">
      <dgm:prSet/>
      <dgm:spPr/>
      <dgm:t>
        <a:bodyPr/>
        <a:lstStyle/>
        <a:p>
          <a:endParaRPr lang="en-US"/>
        </a:p>
      </dgm:t>
    </dgm:pt>
    <dgm:pt modelId="{07E595FF-5E93-4663-A3B8-DD94CAA02603}" type="sibTrans" cxnId="{7736C8CF-509B-4F02-9B40-D859BF87D40B}">
      <dgm:prSet/>
      <dgm:spPr/>
      <dgm:t>
        <a:bodyPr/>
        <a:lstStyle/>
        <a:p>
          <a:endParaRPr lang="en-US"/>
        </a:p>
      </dgm:t>
    </dgm:pt>
    <dgm:pt modelId="{850BCC65-9D95-456E-A8E6-DC2665037905}">
      <dgm:prSet custT="1"/>
      <dgm:spPr/>
      <dgm:t>
        <a:bodyPr/>
        <a:lstStyle/>
        <a:p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Nisu svi imala jednaka politička prava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D64FD-8E5C-4E5F-9E99-BB09BF66DBFC}" type="parTrans" cxnId="{227DC7CF-3561-4785-9DF7-60A4E509B15C}">
      <dgm:prSet/>
      <dgm:spPr/>
      <dgm:t>
        <a:bodyPr/>
        <a:lstStyle/>
        <a:p>
          <a:endParaRPr lang="en-US"/>
        </a:p>
      </dgm:t>
    </dgm:pt>
    <dgm:pt modelId="{0F026AEE-E50C-4C8A-9E9B-2DAC0FD0AD98}" type="sibTrans" cxnId="{227DC7CF-3561-4785-9DF7-60A4E509B15C}">
      <dgm:prSet/>
      <dgm:spPr/>
      <dgm:t>
        <a:bodyPr/>
        <a:lstStyle/>
        <a:p>
          <a:endParaRPr lang="en-US"/>
        </a:p>
      </dgm:t>
    </dgm:pt>
    <dgm:pt modelId="{83CAF263-16F0-4FC6-9468-DAE926581CC1}">
      <dgm:prSet custT="1"/>
      <dgm:spPr/>
      <dgm:t>
        <a:bodyPr/>
        <a:lstStyle/>
        <a:p>
          <a:pPr algn="just"/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Biračko pravo bilo je ograničeno imovinskim statusom – samo bogati građani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1409AC-4844-4533-9DA9-5633C2E3E3FE}" type="parTrans" cxnId="{06D37F43-40A5-4325-BADB-407056A351D7}">
      <dgm:prSet/>
      <dgm:spPr/>
      <dgm:t>
        <a:bodyPr/>
        <a:lstStyle/>
        <a:p>
          <a:endParaRPr lang="en-US"/>
        </a:p>
      </dgm:t>
    </dgm:pt>
    <dgm:pt modelId="{97EDACB2-FCA9-4B23-A375-C04215447830}" type="sibTrans" cxnId="{06D37F43-40A5-4325-BADB-407056A351D7}">
      <dgm:prSet/>
      <dgm:spPr/>
      <dgm:t>
        <a:bodyPr/>
        <a:lstStyle/>
        <a:p>
          <a:endParaRPr lang="en-US"/>
        </a:p>
      </dgm:t>
    </dgm:pt>
    <dgm:pt modelId="{7FC00000-1C76-4CBB-82EC-75FB0CC529B0}">
      <dgm:prSet custT="1"/>
      <dgm:spPr/>
      <dgm:t>
        <a:bodyPr/>
        <a:lstStyle/>
        <a:p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Politički položaj siromašnih i dalje je bio nepovoljan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74A929-C2F1-42CF-A49B-728501CD2DF9}" type="parTrans" cxnId="{656E2B67-0C8F-4D50-9460-5D5D8CAE1FF5}">
      <dgm:prSet/>
      <dgm:spPr/>
      <dgm:t>
        <a:bodyPr/>
        <a:lstStyle/>
        <a:p>
          <a:endParaRPr lang="en-US"/>
        </a:p>
      </dgm:t>
    </dgm:pt>
    <dgm:pt modelId="{D4F4BD9F-8D38-47B0-B4D9-0FC63715511A}" type="sibTrans" cxnId="{656E2B67-0C8F-4D50-9460-5D5D8CAE1FF5}">
      <dgm:prSet/>
      <dgm:spPr/>
      <dgm:t>
        <a:bodyPr/>
        <a:lstStyle/>
        <a:p>
          <a:endParaRPr lang="en-US"/>
        </a:p>
      </dgm:t>
    </dgm:pt>
    <dgm:pt modelId="{73BB0C83-3AD9-4D5F-AC0E-869257192509}" type="pres">
      <dgm:prSet presAssocID="{83B727EF-5032-4FEA-BBCB-9CD6B1E3D5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764DF52-3D0E-467F-A24B-F23F917DDBB7}" type="pres">
      <dgm:prSet presAssocID="{80E035A2-D6EE-4979-B3C4-FEB2C794823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3AA75E-51F5-4E06-8B51-99C7CBE2CBE1}" type="pres">
      <dgm:prSet presAssocID="{07E595FF-5E93-4663-A3B8-DD94CAA02603}" presName="spacer" presStyleCnt="0"/>
      <dgm:spPr/>
    </dgm:pt>
    <dgm:pt modelId="{99644981-F07B-4163-8FF9-9376291E0E38}" type="pres">
      <dgm:prSet presAssocID="{850BCC65-9D95-456E-A8E6-DC266503790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260DBE-BF98-4694-A2DA-636A249328E8}" type="pres">
      <dgm:prSet presAssocID="{0F026AEE-E50C-4C8A-9E9B-2DAC0FD0AD98}" presName="spacer" presStyleCnt="0"/>
      <dgm:spPr/>
    </dgm:pt>
    <dgm:pt modelId="{D1C03BA2-AB0B-4659-920F-E78EE48E7C37}" type="pres">
      <dgm:prSet presAssocID="{83CAF263-16F0-4FC6-9468-DAE926581CC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8EA32D-EA18-4C4A-8CC3-B42B0FF587AD}" type="pres">
      <dgm:prSet presAssocID="{97EDACB2-FCA9-4B23-A375-C04215447830}" presName="spacer" presStyleCnt="0"/>
      <dgm:spPr/>
    </dgm:pt>
    <dgm:pt modelId="{ACC3A2E2-0524-445C-8D94-C9E7E82D5994}" type="pres">
      <dgm:prSet presAssocID="{7FC00000-1C76-4CBB-82EC-75FB0CC529B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6D37F43-40A5-4325-BADB-407056A351D7}" srcId="{83B727EF-5032-4FEA-BBCB-9CD6B1E3D526}" destId="{83CAF263-16F0-4FC6-9468-DAE926581CC1}" srcOrd="2" destOrd="0" parTransId="{741409AC-4844-4533-9DA9-5633C2E3E3FE}" sibTransId="{97EDACB2-FCA9-4B23-A375-C04215447830}"/>
    <dgm:cxn modelId="{23CDCC22-F145-4EDC-9238-74AD83F26D91}" type="presOf" srcId="{7FC00000-1C76-4CBB-82EC-75FB0CC529B0}" destId="{ACC3A2E2-0524-445C-8D94-C9E7E82D5994}" srcOrd="0" destOrd="0" presId="urn:microsoft.com/office/officeart/2005/8/layout/vList2"/>
    <dgm:cxn modelId="{12C3DE8F-492B-4BD6-82DC-8A92DE4A7403}" type="presOf" srcId="{850BCC65-9D95-456E-A8E6-DC2665037905}" destId="{99644981-F07B-4163-8FF9-9376291E0E38}" srcOrd="0" destOrd="0" presId="urn:microsoft.com/office/officeart/2005/8/layout/vList2"/>
    <dgm:cxn modelId="{656E2B67-0C8F-4D50-9460-5D5D8CAE1FF5}" srcId="{83B727EF-5032-4FEA-BBCB-9CD6B1E3D526}" destId="{7FC00000-1C76-4CBB-82EC-75FB0CC529B0}" srcOrd="3" destOrd="0" parTransId="{5D74A929-C2F1-42CF-A49B-728501CD2DF9}" sibTransId="{D4F4BD9F-8D38-47B0-B4D9-0FC63715511A}"/>
    <dgm:cxn modelId="{5137586C-FC01-4639-B77F-0D1FBFD372BD}" type="presOf" srcId="{80E035A2-D6EE-4979-B3C4-FEB2C794823A}" destId="{7764DF52-3D0E-467F-A24B-F23F917DDBB7}" srcOrd="0" destOrd="0" presId="urn:microsoft.com/office/officeart/2005/8/layout/vList2"/>
    <dgm:cxn modelId="{227DC7CF-3561-4785-9DF7-60A4E509B15C}" srcId="{83B727EF-5032-4FEA-BBCB-9CD6B1E3D526}" destId="{850BCC65-9D95-456E-A8E6-DC2665037905}" srcOrd="1" destOrd="0" parTransId="{6D2D64FD-8E5C-4E5F-9E99-BB09BF66DBFC}" sibTransId="{0F026AEE-E50C-4C8A-9E9B-2DAC0FD0AD98}"/>
    <dgm:cxn modelId="{7736C8CF-509B-4F02-9B40-D859BF87D40B}" srcId="{83B727EF-5032-4FEA-BBCB-9CD6B1E3D526}" destId="{80E035A2-D6EE-4979-B3C4-FEB2C794823A}" srcOrd="0" destOrd="0" parTransId="{75FE7B64-1907-4707-81EB-2D7D4D570773}" sibTransId="{07E595FF-5E93-4663-A3B8-DD94CAA02603}"/>
    <dgm:cxn modelId="{1A866F23-77D1-4175-8C43-121CCF6E34CA}" type="presOf" srcId="{83B727EF-5032-4FEA-BBCB-9CD6B1E3D526}" destId="{73BB0C83-3AD9-4D5F-AC0E-869257192509}" srcOrd="0" destOrd="0" presId="urn:microsoft.com/office/officeart/2005/8/layout/vList2"/>
    <dgm:cxn modelId="{2203D502-D841-49FC-B9EF-AC08F96F01FF}" type="presOf" srcId="{83CAF263-16F0-4FC6-9468-DAE926581CC1}" destId="{D1C03BA2-AB0B-4659-920F-E78EE48E7C37}" srcOrd="0" destOrd="0" presId="urn:microsoft.com/office/officeart/2005/8/layout/vList2"/>
    <dgm:cxn modelId="{AF8467F1-EEB0-4F35-99D4-5888D0CAEA64}" type="presParOf" srcId="{73BB0C83-3AD9-4D5F-AC0E-869257192509}" destId="{7764DF52-3D0E-467F-A24B-F23F917DDBB7}" srcOrd="0" destOrd="0" presId="urn:microsoft.com/office/officeart/2005/8/layout/vList2"/>
    <dgm:cxn modelId="{9D3EAB1A-43B2-40E0-9929-94AC32ECFA5A}" type="presParOf" srcId="{73BB0C83-3AD9-4D5F-AC0E-869257192509}" destId="{8E3AA75E-51F5-4E06-8B51-99C7CBE2CBE1}" srcOrd="1" destOrd="0" presId="urn:microsoft.com/office/officeart/2005/8/layout/vList2"/>
    <dgm:cxn modelId="{F7020F59-1BA6-4135-B3CB-504D24F989C1}" type="presParOf" srcId="{73BB0C83-3AD9-4D5F-AC0E-869257192509}" destId="{99644981-F07B-4163-8FF9-9376291E0E38}" srcOrd="2" destOrd="0" presId="urn:microsoft.com/office/officeart/2005/8/layout/vList2"/>
    <dgm:cxn modelId="{79364737-26C6-402F-9DB6-D8D56B0CE7BD}" type="presParOf" srcId="{73BB0C83-3AD9-4D5F-AC0E-869257192509}" destId="{EA260DBE-BF98-4694-A2DA-636A249328E8}" srcOrd="3" destOrd="0" presId="urn:microsoft.com/office/officeart/2005/8/layout/vList2"/>
    <dgm:cxn modelId="{C87FA9FF-C269-4B85-A8C8-561E1C64738E}" type="presParOf" srcId="{73BB0C83-3AD9-4D5F-AC0E-869257192509}" destId="{D1C03BA2-AB0B-4659-920F-E78EE48E7C37}" srcOrd="4" destOrd="0" presId="urn:microsoft.com/office/officeart/2005/8/layout/vList2"/>
    <dgm:cxn modelId="{03FDEE78-4A62-45EC-813F-639F19C81A05}" type="presParOf" srcId="{73BB0C83-3AD9-4D5F-AC0E-869257192509}" destId="{C28EA32D-EA18-4C4A-8CC3-B42B0FF587AD}" srcOrd="5" destOrd="0" presId="urn:microsoft.com/office/officeart/2005/8/layout/vList2"/>
    <dgm:cxn modelId="{FBD271C0-8EDB-45B7-95BB-935FFA2BB97A}" type="presParOf" srcId="{73BB0C83-3AD9-4D5F-AC0E-869257192509}" destId="{ACC3A2E2-0524-445C-8D94-C9E7E82D59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EF218A-7855-4985-8FFC-A8D14DCF7CF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DAE9AB7-E3E2-4229-B40E-88E77A71AB8B}">
      <dgm:prSet/>
      <dgm:spPr/>
      <dgm:t>
        <a:bodyPr/>
        <a:lstStyle/>
        <a:p>
          <a:pPr algn="just"/>
          <a:r>
            <a:rPr lang="hr-HR" dirty="0">
              <a:effectLst/>
              <a:latin typeface="Arial" panose="020B0604020202020204" pitchFamily="34" charset="0"/>
              <a:cs typeface="Arial" panose="020B0604020202020204" pitchFamily="34" charset="0"/>
            </a:rPr>
            <a:t>Zastupali su interese bogatog građanstva, imali većinu u skupštini</a:t>
          </a:r>
          <a:endParaRPr lang="en-US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5EEFB9-8D19-49B3-8FFE-487D47649191}" type="parTrans" cxnId="{674B270A-CCA6-4B56-9A33-E6E132171470}">
      <dgm:prSet/>
      <dgm:spPr/>
      <dgm:t>
        <a:bodyPr/>
        <a:lstStyle/>
        <a:p>
          <a:endParaRPr lang="en-US"/>
        </a:p>
      </dgm:t>
    </dgm:pt>
    <dgm:pt modelId="{4B9C2B30-3A7B-4090-8BEA-5DBA5FFAF24D}" type="sibTrans" cxnId="{674B270A-CCA6-4B56-9A33-E6E132171470}">
      <dgm:prSet/>
      <dgm:spPr/>
      <dgm:t>
        <a:bodyPr/>
        <a:lstStyle/>
        <a:p>
          <a:endParaRPr lang="en-US"/>
        </a:p>
      </dgm:t>
    </dgm:pt>
    <dgm:pt modelId="{A3247373-A1B8-4E5E-980C-E4670589E91E}">
      <dgm:prSet/>
      <dgm:spPr/>
      <dgm:t>
        <a:bodyPr/>
        <a:lstStyle/>
        <a:p>
          <a:pPr algn="just">
            <a:buFontTx/>
            <a:buNone/>
          </a:pPr>
          <a:r>
            <a:rPr lang="hr-HR" dirty="0">
              <a:effectLst/>
              <a:latin typeface="Arial" panose="020B0604020202020204" pitchFamily="34" charset="0"/>
              <a:cs typeface="Arial" panose="020B0604020202020204" pitchFamily="34" charset="0"/>
            </a:rPr>
            <a:t>Nazvani po francuskoj pokrajini </a:t>
          </a:r>
          <a:r>
            <a:rPr lang="hr-HR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Gironde</a:t>
          </a:r>
          <a:endParaRPr lang="en-US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2B477-C648-4DB5-97C1-99BB2B49C58E}" type="parTrans" cxnId="{06E919D6-3279-4ACB-BA38-4B232995CE0A}">
      <dgm:prSet/>
      <dgm:spPr/>
      <dgm:t>
        <a:bodyPr/>
        <a:lstStyle/>
        <a:p>
          <a:endParaRPr lang="en-US"/>
        </a:p>
      </dgm:t>
    </dgm:pt>
    <dgm:pt modelId="{A7F01BD4-6640-43D5-A48B-922FC48579D1}" type="sibTrans" cxnId="{06E919D6-3279-4ACB-BA38-4B232995CE0A}">
      <dgm:prSet/>
      <dgm:spPr/>
      <dgm:t>
        <a:bodyPr/>
        <a:lstStyle/>
        <a:p>
          <a:endParaRPr lang="en-US"/>
        </a:p>
      </dgm:t>
    </dgm:pt>
    <dgm:pt modelId="{749A9BD1-EC88-4C5B-A698-EDF51166B8A7}">
      <dgm:prSet/>
      <dgm:spPr/>
      <dgm:t>
        <a:bodyPr/>
        <a:lstStyle/>
        <a:p>
          <a:pPr algn="just"/>
          <a:r>
            <a:rPr lang="hr-HR" dirty="0">
              <a:effectLst/>
              <a:latin typeface="Arial" panose="020B0604020202020204" pitchFamily="34" charset="0"/>
              <a:cs typeface="Arial" panose="020B0604020202020204" pitchFamily="34" charset="0"/>
            </a:rPr>
            <a:t>Predvodio ih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Jacques Pierre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Brissot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C84D45-99A4-4C8F-9A44-89738ECE3336}" type="parTrans" cxnId="{FD695341-23CF-4A0D-962A-84DB6C7FFE25}">
      <dgm:prSet/>
      <dgm:spPr/>
      <dgm:t>
        <a:bodyPr/>
        <a:lstStyle/>
        <a:p>
          <a:endParaRPr lang="en-US"/>
        </a:p>
      </dgm:t>
    </dgm:pt>
    <dgm:pt modelId="{3348EF0C-112F-4F00-9A9F-6187AF8FF44D}" type="sibTrans" cxnId="{FD695341-23CF-4A0D-962A-84DB6C7FFE25}">
      <dgm:prSet/>
      <dgm:spPr/>
      <dgm:t>
        <a:bodyPr/>
        <a:lstStyle/>
        <a:p>
          <a:endParaRPr lang="en-US"/>
        </a:p>
      </dgm:t>
    </dgm:pt>
    <dgm:pt modelId="{E6FA7665-6594-45D2-A31B-8C0ADE3690BF}">
      <dgm:prSet/>
      <dgm:spPr/>
      <dgm:t>
        <a:bodyPr/>
        <a:lstStyle/>
        <a:p>
          <a:pPr algn="just"/>
          <a:r>
            <a:rPr lang="hr-HR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Odgovarala im je ustavna monarhija, zadovoljni postignućima revolucije</a:t>
          </a:r>
          <a:endParaRPr lang="en-US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F107E-A665-4BFF-B5C0-CDDD50382B78}" type="parTrans" cxnId="{673566C9-0266-450F-BAD1-3E59F6E79CB3}">
      <dgm:prSet/>
      <dgm:spPr/>
      <dgm:t>
        <a:bodyPr/>
        <a:lstStyle/>
        <a:p>
          <a:endParaRPr lang="hr-HR"/>
        </a:p>
      </dgm:t>
    </dgm:pt>
    <dgm:pt modelId="{E56CBBCC-C071-45EB-9DF0-ED5DB1D71D28}" type="sibTrans" cxnId="{673566C9-0266-450F-BAD1-3E59F6E79CB3}">
      <dgm:prSet/>
      <dgm:spPr/>
      <dgm:t>
        <a:bodyPr/>
        <a:lstStyle/>
        <a:p>
          <a:endParaRPr lang="hr-HR"/>
        </a:p>
      </dgm:t>
    </dgm:pt>
    <dgm:pt modelId="{1AFEBB40-12CC-4597-96D5-1658BDE8AF44}" type="pres">
      <dgm:prSet presAssocID="{A7EF218A-7855-4985-8FFC-A8D14DCF7C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D1B600E-E171-494D-B897-B39F71870DC5}" type="pres">
      <dgm:prSet presAssocID="{ADAE9AB7-E3E2-4229-B40E-88E77A71AB8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56509A-4D87-4380-ABBD-1CBD732DF66C}" type="pres">
      <dgm:prSet presAssocID="{4B9C2B30-3A7B-4090-8BEA-5DBA5FFAF24D}" presName="spacer" presStyleCnt="0"/>
      <dgm:spPr/>
    </dgm:pt>
    <dgm:pt modelId="{D939ADF0-02E1-48C0-8E76-49DB7A624EA4}" type="pres">
      <dgm:prSet presAssocID="{A3247373-A1B8-4E5E-980C-E4670589E91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3FF8E20-36FD-4512-95A1-90C3CD8E1C1C}" type="pres">
      <dgm:prSet presAssocID="{A7F01BD4-6640-43D5-A48B-922FC48579D1}" presName="spacer" presStyleCnt="0"/>
      <dgm:spPr/>
    </dgm:pt>
    <dgm:pt modelId="{E0615024-0ACE-4B13-88A9-62D75B283472}" type="pres">
      <dgm:prSet presAssocID="{749A9BD1-EC88-4C5B-A698-EDF51166B8A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127FD49-A115-462C-869B-84909186FDBF}" type="pres">
      <dgm:prSet presAssocID="{3348EF0C-112F-4F00-9A9F-6187AF8FF44D}" presName="spacer" presStyleCnt="0"/>
      <dgm:spPr/>
    </dgm:pt>
    <dgm:pt modelId="{EC1EE1D7-A470-4795-9C1B-99C59A295B6A}" type="pres">
      <dgm:prSet presAssocID="{E6FA7665-6594-45D2-A31B-8C0ADE3690B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D09EF4D-E603-41AA-82E8-426534DF9F03}" type="presOf" srcId="{749A9BD1-EC88-4C5B-A698-EDF51166B8A7}" destId="{E0615024-0ACE-4B13-88A9-62D75B283472}" srcOrd="0" destOrd="0" presId="urn:microsoft.com/office/officeart/2005/8/layout/vList2"/>
    <dgm:cxn modelId="{B7FB76B1-1036-42EC-B252-4BB3F369CDFC}" type="presOf" srcId="{ADAE9AB7-E3E2-4229-B40E-88E77A71AB8B}" destId="{CD1B600E-E171-494D-B897-B39F71870DC5}" srcOrd="0" destOrd="0" presId="urn:microsoft.com/office/officeart/2005/8/layout/vList2"/>
    <dgm:cxn modelId="{673566C9-0266-450F-BAD1-3E59F6E79CB3}" srcId="{A7EF218A-7855-4985-8FFC-A8D14DCF7CF6}" destId="{E6FA7665-6594-45D2-A31B-8C0ADE3690BF}" srcOrd="3" destOrd="0" parTransId="{1FEF107E-A665-4BFF-B5C0-CDDD50382B78}" sibTransId="{E56CBBCC-C071-45EB-9DF0-ED5DB1D71D28}"/>
    <dgm:cxn modelId="{FD695341-23CF-4A0D-962A-84DB6C7FFE25}" srcId="{A7EF218A-7855-4985-8FFC-A8D14DCF7CF6}" destId="{749A9BD1-EC88-4C5B-A698-EDF51166B8A7}" srcOrd="2" destOrd="0" parTransId="{F9C84D45-99A4-4C8F-9A44-89738ECE3336}" sibTransId="{3348EF0C-112F-4F00-9A9F-6187AF8FF44D}"/>
    <dgm:cxn modelId="{06E919D6-3279-4ACB-BA38-4B232995CE0A}" srcId="{A7EF218A-7855-4985-8FFC-A8D14DCF7CF6}" destId="{A3247373-A1B8-4E5E-980C-E4670589E91E}" srcOrd="1" destOrd="0" parTransId="{BC02B477-C648-4DB5-97C1-99BB2B49C58E}" sibTransId="{A7F01BD4-6640-43D5-A48B-922FC48579D1}"/>
    <dgm:cxn modelId="{674B270A-CCA6-4B56-9A33-E6E132171470}" srcId="{A7EF218A-7855-4985-8FFC-A8D14DCF7CF6}" destId="{ADAE9AB7-E3E2-4229-B40E-88E77A71AB8B}" srcOrd="0" destOrd="0" parTransId="{065EEFB9-8D19-49B3-8FFE-487D47649191}" sibTransId="{4B9C2B30-3A7B-4090-8BEA-5DBA5FFAF24D}"/>
    <dgm:cxn modelId="{72646415-2106-40A9-B12A-B9FAA26F419A}" type="presOf" srcId="{A3247373-A1B8-4E5E-980C-E4670589E91E}" destId="{D939ADF0-02E1-48C0-8E76-49DB7A624EA4}" srcOrd="0" destOrd="0" presId="urn:microsoft.com/office/officeart/2005/8/layout/vList2"/>
    <dgm:cxn modelId="{37BCC44A-071E-4166-886B-52B647E9EEE0}" type="presOf" srcId="{E6FA7665-6594-45D2-A31B-8C0ADE3690BF}" destId="{EC1EE1D7-A470-4795-9C1B-99C59A295B6A}" srcOrd="0" destOrd="0" presId="urn:microsoft.com/office/officeart/2005/8/layout/vList2"/>
    <dgm:cxn modelId="{FD94FF9C-5F13-4798-A7F9-FF3685882B56}" type="presOf" srcId="{A7EF218A-7855-4985-8FFC-A8D14DCF7CF6}" destId="{1AFEBB40-12CC-4597-96D5-1658BDE8AF44}" srcOrd="0" destOrd="0" presId="urn:microsoft.com/office/officeart/2005/8/layout/vList2"/>
    <dgm:cxn modelId="{D5BD2B08-32A5-4A64-8ABB-6BEF7FA83ADD}" type="presParOf" srcId="{1AFEBB40-12CC-4597-96D5-1658BDE8AF44}" destId="{CD1B600E-E171-494D-B897-B39F71870DC5}" srcOrd="0" destOrd="0" presId="urn:microsoft.com/office/officeart/2005/8/layout/vList2"/>
    <dgm:cxn modelId="{5415DD67-6073-4DC8-ADFC-6C1DD3BA8997}" type="presParOf" srcId="{1AFEBB40-12CC-4597-96D5-1658BDE8AF44}" destId="{7256509A-4D87-4380-ABBD-1CBD732DF66C}" srcOrd="1" destOrd="0" presId="urn:microsoft.com/office/officeart/2005/8/layout/vList2"/>
    <dgm:cxn modelId="{A3889489-863D-40E7-8D97-CE6951047C58}" type="presParOf" srcId="{1AFEBB40-12CC-4597-96D5-1658BDE8AF44}" destId="{D939ADF0-02E1-48C0-8E76-49DB7A624EA4}" srcOrd="2" destOrd="0" presId="urn:microsoft.com/office/officeart/2005/8/layout/vList2"/>
    <dgm:cxn modelId="{D7D1DD80-4172-413A-BA70-3C795CAF1500}" type="presParOf" srcId="{1AFEBB40-12CC-4597-96D5-1658BDE8AF44}" destId="{A3FF8E20-36FD-4512-95A1-90C3CD8E1C1C}" srcOrd="3" destOrd="0" presId="urn:microsoft.com/office/officeart/2005/8/layout/vList2"/>
    <dgm:cxn modelId="{0169E882-8A1D-4F51-A4BF-C81955996BA5}" type="presParOf" srcId="{1AFEBB40-12CC-4597-96D5-1658BDE8AF44}" destId="{E0615024-0ACE-4B13-88A9-62D75B283472}" srcOrd="4" destOrd="0" presId="urn:microsoft.com/office/officeart/2005/8/layout/vList2"/>
    <dgm:cxn modelId="{894F0A4D-CA63-4479-A05A-A5A27CD8F0C1}" type="presParOf" srcId="{1AFEBB40-12CC-4597-96D5-1658BDE8AF44}" destId="{9127FD49-A115-462C-869B-84909186FDBF}" srcOrd="5" destOrd="0" presId="urn:microsoft.com/office/officeart/2005/8/layout/vList2"/>
    <dgm:cxn modelId="{86838547-6589-481F-B01B-6099F95D4DC7}" type="presParOf" srcId="{1AFEBB40-12CC-4597-96D5-1658BDE8AF44}" destId="{EC1EE1D7-A470-4795-9C1B-99C59A295B6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EF218A-7855-4985-8FFC-A8D14DCF7CF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3247373-A1B8-4E5E-980C-E4670589E91E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Predvodio ih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Maximilian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Robespierre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2B477-C648-4DB5-97C1-99BB2B49C58E}" type="parTrans" cxnId="{06E919D6-3279-4ACB-BA38-4B232995CE0A}">
      <dgm:prSet/>
      <dgm:spPr/>
      <dgm:t>
        <a:bodyPr/>
        <a:lstStyle/>
        <a:p>
          <a:endParaRPr lang="en-US"/>
        </a:p>
      </dgm:t>
    </dgm:pt>
    <dgm:pt modelId="{A7F01BD4-6640-43D5-A48B-922FC48579D1}" type="sibTrans" cxnId="{06E919D6-3279-4ACB-BA38-4B232995CE0A}">
      <dgm:prSet/>
      <dgm:spPr/>
      <dgm:t>
        <a:bodyPr/>
        <a:lstStyle/>
        <a:p>
          <a:endParaRPr lang="en-US"/>
        </a:p>
      </dgm:t>
    </dgm:pt>
    <dgm:pt modelId="{749A9BD1-EC88-4C5B-A698-EDF51166B8A7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Zauzimali se za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ukidanje monarhije, proglašenje republike i opće pravo glasa (samo za muškarce)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C84D45-99A4-4C8F-9A44-89738ECE3336}" type="parTrans" cxnId="{FD695341-23CF-4A0D-962A-84DB6C7FFE25}">
      <dgm:prSet/>
      <dgm:spPr/>
      <dgm:t>
        <a:bodyPr/>
        <a:lstStyle/>
        <a:p>
          <a:endParaRPr lang="en-US"/>
        </a:p>
      </dgm:t>
    </dgm:pt>
    <dgm:pt modelId="{3348EF0C-112F-4F00-9A9F-6187AF8FF44D}" type="sibTrans" cxnId="{FD695341-23CF-4A0D-962A-84DB6C7FFE25}">
      <dgm:prSet/>
      <dgm:spPr/>
      <dgm:t>
        <a:bodyPr/>
        <a:lstStyle/>
        <a:p>
          <a:endParaRPr lang="en-US"/>
        </a:p>
      </dgm:t>
    </dgm:pt>
    <dgm:pt modelId="{6F130F23-EF1E-445B-A69C-355DCC0C27E3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Zastupali su interese siromašnijih građana u Skupštini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09FA76-10F4-4D14-9F73-28BD806C3E30}" type="parTrans" cxnId="{84488CD1-3E79-49E3-AEC0-A60058427B9A}">
      <dgm:prSet/>
      <dgm:spPr/>
      <dgm:t>
        <a:bodyPr/>
        <a:lstStyle/>
        <a:p>
          <a:endParaRPr lang="hr-HR"/>
        </a:p>
      </dgm:t>
    </dgm:pt>
    <dgm:pt modelId="{CCC826E6-27F4-4219-AADE-5180C8C7EF52}" type="sibTrans" cxnId="{84488CD1-3E79-49E3-AEC0-A60058427B9A}">
      <dgm:prSet/>
      <dgm:spPr/>
      <dgm:t>
        <a:bodyPr/>
        <a:lstStyle/>
        <a:p>
          <a:endParaRPr lang="hr-HR"/>
        </a:p>
      </dgm:t>
    </dgm:pt>
    <dgm:pt modelId="{3E43D2CD-3D21-4B44-AAFA-7659F3EAFA4F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Ime dobili po samostanu sv. Jakova u Parizu gdje su se okupljali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DD2355-96BE-468C-9C14-7C17D4FD3A45}" type="parTrans" cxnId="{91F2F6DF-4EEA-4453-AFE1-D9A897FEB080}">
      <dgm:prSet/>
      <dgm:spPr/>
      <dgm:t>
        <a:bodyPr/>
        <a:lstStyle/>
        <a:p>
          <a:endParaRPr lang="hr-HR"/>
        </a:p>
      </dgm:t>
    </dgm:pt>
    <dgm:pt modelId="{84A66391-52AF-40F5-A990-23D9DFFA394A}" type="sibTrans" cxnId="{91F2F6DF-4EEA-4453-AFE1-D9A897FEB080}">
      <dgm:prSet/>
      <dgm:spPr/>
      <dgm:t>
        <a:bodyPr/>
        <a:lstStyle/>
        <a:p>
          <a:endParaRPr lang="hr-HR"/>
        </a:p>
      </dgm:t>
    </dgm:pt>
    <dgm:pt modelId="{1AFEBB40-12CC-4597-96D5-1658BDE8AF44}" type="pres">
      <dgm:prSet presAssocID="{A7EF218A-7855-4985-8FFC-A8D14DCF7C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8D71DA6-041C-4824-8CF7-E4F6AAC25F2A}" type="pres">
      <dgm:prSet presAssocID="{6F130F23-EF1E-445B-A69C-355DCC0C27E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9A40FE3-D405-4BB2-B42A-E20C528B26E2}" type="pres">
      <dgm:prSet presAssocID="{CCC826E6-27F4-4219-AADE-5180C8C7EF52}" presName="spacer" presStyleCnt="0"/>
      <dgm:spPr/>
    </dgm:pt>
    <dgm:pt modelId="{A108482F-6AE1-46B1-87FD-5EEBDEFEBB68}" type="pres">
      <dgm:prSet presAssocID="{3E43D2CD-3D21-4B44-AAFA-7659F3EAFA4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29E8602-6096-4CC9-B689-7C42A590AA9F}" type="pres">
      <dgm:prSet presAssocID="{84A66391-52AF-40F5-A990-23D9DFFA394A}" presName="spacer" presStyleCnt="0"/>
      <dgm:spPr/>
    </dgm:pt>
    <dgm:pt modelId="{D939ADF0-02E1-48C0-8E76-49DB7A624EA4}" type="pres">
      <dgm:prSet presAssocID="{A3247373-A1B8-4E5E-980C-E4670589E91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3FF8E20-36FD-4512-95A1-90C3CD8E1C1C}" type="pres">
      <dgm:prSet presAssocID="{A7F01BD4-6640-43D5-A48B-922FC48579D1}" presName="spacer" presStyleCnt="0"/>
      <dgm:spPr/>
    </dgm:pt>
    <dgm:pt modelId="{E0615024-0ACE-4B13-88A9-62D75B283472}" type="pres">
      <dgm:prSet presAssocID="{749A9BD1-EC88-4C5B-A698-EDF51166B8A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D09EF4D-E603-41AA-82E8-426534DF9F03}" type="presOf" srcId="{749A9BD1-EC88-4C5B-A698-EDF51166B8A7}" destId="{E0615024-0ACE-4B13-88A9-62D75B283472}" srcOrd="0" destOrd="0" presId="urn:microsoft.com/office/officeart/2005/8/layout/vList2"/>
    <dgm:cxn modelId="{84488CD1-3E79-49E3-AEC0-A60058427B9A}" srcId="{A7EF218A-7855-4985-8FFC-A8D14DCF7CF6}" destId="{6F130F23-EF1E-445B-A69C-355DCC0C27E3}" srcOrd="0" destOrd="0" parTransId="{6309FA76-10F4-4D14-9F73-28BD806C3E30}" sibTransId="{CCC826E6-27F4-4219-AADE-5180C8C7EF52}"/>
    <dgm:cxn modelId="{91F2F6DF-4EEA-4453-AFE1-D9A897FEB080}" srcId="{A7EF218A-7855-4985-8FFC-A8D14DCF7CF6}" destId="{3E43D2CD-3D21-4B44-AAFA-7659F3EAFA4F}" srcOrd="1" destOrd="0" parTransId="{56DD2355-96BE-468C-9C14-7C17D4FD3A45}" sibTransId="{84A66391-52AF-40F5-A990-23D9DFFA394A}"/>
    <dgm:cxn modelId="{FD695341-23CF-4A0D-962A-84DB6C7FFE25}" srcId="{A7EF218A-7855-4985-8FFC-A8D14DCF7CF6}" destId="{749A9BD1-EC88-4C5B-A698-EDF51166B8A7}" srcOrd="3" destOrd="0" parTransId="{F9C84D45-99A4-4C8F-9A44-89738ECE3336}" sibTransId="{3348EF0C-112F-4F00-9A9F-6187AF8FF44D}"/>
    <dgm:cxn modelId="{06E919D6-3279-4ACB-BA38-4B232995CE0A}" srcId="{A7EF218A-7855-4985-8FFC-A8D14DCF7CF6}" destId="{A3247373-A1B8-4E5E-980C-E4670589E91E}" srcOrd="2" destOrd="0" parTransId="{BC02B477-C648-4DB5-97C1-99BB2B49C58E}" sibTransId="{A7F01BD4-6640-43D5-A48B-922FC48579D1}"/>
    <dgm:cxn modelId="{796686EE-25FC-447E-AF50-B96807A2E2A5}" type="presOf" srcId="{3E43D2CD-3D21-4B44-AAFA-7659F3EAFA4F}" destId="{A108482F-6AE1-46B1-87FD-5EEBDEFEBB68}" srcOrd="0" destOrd="0" presId="urn:microsoft.com/office/officeart/2005/8/layout/vList2"/>
    <dgm:cxn modelId="{CAC9D591-3D04-4D52-BF63-B7CE5C9D6529}" type="presOf" srcId="{6F130F23-EF1E-445B-A69C-355DCC0C27E3}" destId="{18D71DA6-041C-4824-8CF7-E4F6AAC25F2A}" srcOrd="0" destOrd="0" presId="urn:microsoft.com/office/officeart/2005/8/layout/vList2"/>
    <dgm:cxn modelId="{72646415-2106-40A9-B12A-B9FAA26F419A}" type="presOf" srcId="{A3247373-A1B8-4E5E-980C-E4670589E91E}" destId="{D939ADF0-02E1-48C0-8E76-49DB7A624EA4}" srcOrd="0" destOrd="0" presId="urn:microsoft.com/office/officeart/2005/8/layout/vList2"/>
    <dgm:cxn modelId="{FD94FF9C-5F13-4798-A7F9-FF3685882B56}" type="presOf" srcId="{A7EF218A-7855-4985-8FFC-A8D14DCF7CF6}" destId="{1AFEBB40-12CC-4597-96D5-1658BDE8AF44}" srcOrd="0" destOrd="0" presId="urn:microsoft.com/office/officeart/2005/8/layout/vList2"/>
    <dgm:cxn modelId="{2E6FB6CA-B22F-45FA-AB87-F03594AC6472}" type="presParOf" srcId="{1AFEBB40-12CC-4597-96D5-1658BDE8AF44}" destId="{18D71DA6-041C-4824-8CF7-E4F6AAC25F2A}" srcOrd="0" destOrd="0" presId="urn:microsoft.com/office/officeart/2005/8/layout/vList2"/>
    <dgm:cxn modelId="{D43CD461-B3CE-4043-A1E7-228E38318488}" type="presParOf" srcId="{1AFEBB40-12CC-4597-96D5-1658BDE8AF44}" destId="{69A40FE3-D405-4BB2-B42A-E20C528B26E2}" srcOrd="1" destOrd="0" presId="urn:microsoft.com/office/officeart/2005/8/layout/vList2"/>
    <dgm:cxn modelId="{D6D45134-5DC3-4E16-BCC8-1363BF755296}" type="presParOf" srcId="{1AFEBB40-12CC-4597-96D5-1658BDE8AF44}" destId="{A108482F-6AE1-46B1-87FD-5EEBDEFEBB68}" srcOrd="2" destOrd="0" presId="urn:microsoft.com/office/officeart/2005/8/layout/vList2"/>
    <dgm:cxn modelId="{3F8AFB26-CC2B-45FB-A226-0E5DC82ADBBF}" type="presParOf" srcId="{1AFEBB40-12CC-4597-96D5-1658BDE8AF44}" destId="{F29E8602-6096-4CC9-B689-7C42A590AA9F}" srcOrd="3" destOrd="0" presId="urn:microsoft.com/office/officeart/2005/8/layout/vList2"/>
    <dgm:cxn modelId="{A3889489-863D-40E7-8D97-CE6951047C58}" type="presParOf" srcId="{1AFEBB40-12CC-4597-96D5-1658BDE8AF44}" destId="{D939ADF0-02E1-48C0-8E76-49DB7A624EA4}" srcOrd="4" destOrd="0" presId="urn:microsoft.com/office/officeart/2005/8/layout/vList2"/>
    <dgm:cxn modelId="{D7D1DD80-4172-413A-BA70-3C795CAF1500}" type="presParOf" srcId="{1AFEBB40-12CC-4597-96D5-1658BDE8AF44}" destId="{A3FF8E20-36FD-4512-95A1-90C3CD8E1C1C}" srcOrd="5" destOrd="0" presId="urn:microsoft.com/office/officeart/2005/8/layout/vList2"/>
    <dgm:cxn modelId="{0169E882-8A1D-4F51-A4BF-C81955996BA5}" type="presParOf" srcId="{1AFEBB40-12CC-4597-96D5-1658BDE8AF44}" destId="{E0615024-0ACE-4B13-88A9-62D75B28347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786FFD-6936-46B5-A997-CBD24CDB559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C7D785F5-5BE4-483A-BF7C-BC789F85BDAC}">
      <dgm:prSet/>
      <dgm:spPr/>
      <dgm:t>
        <a:bodyPr/>
        <a:lstStyle/>
        <a:p>
          <a:pPr algn="just"/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Pruski i habsburški apsolutistički vladari – bojali se širenja ideja Francuske revolucije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FFAAC-E9BB-4BD9-A80F-31CA84F3B65C}" type="parTrans" cxnId="{D0A7EE99-E04C-4775-9462-62AAC5A71DF8}">
      <dgm:prSet/>
      <dgm:spPr/>
      <dgm:t>
        <a:bodyPr/>
        <a:lstStyle/>
        <a:p>
          <a:endParaRPr lang="en-US"/>
        </a:p>
      </dgm:t>
    </dgm:pt>
    <dgm:pt modelId="{38F408DB-2D3F-4D91-892B-10D8FE84CB9B}" type="sibTrans" cxnId="{D0A7EE99-E04C-4775-9462-62AAC5A71DF8}">
      <dgm:prSet/>
      <dgm:spPr/>
      <dgm:t>
        <a:bodyPr/>
        <a:lstStyle/>
        <a:p>
          <a:endParaRPr lang="en-US"/>
        </a:p>
      </dgm:t>
    </dgm:pt>
    <dgm:pt modelId="{80A6C999-07CA-4375-A8F4-B381141447B6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Planirali vojnom silom vratiti stari poredak u Francuskoj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0F8126-C8D7-496A-95A9-E451E1E2F74F}" type="parTrans" cxnId="{A50F3A7D-9FD5-4868-AD8E-EE4CEBAB32B2}">
      <dgm:prSet/>
      <dgm:spPr/>
      <dgm:t>
        <a:bodyPr/>
        <a:lstStyle/>
        <a:p>
          <a:endParaRPr lang="en-US"/>
        </a:p>
      </dgm:t>
    </dgm:pt>
    <dgm:pt modelId="{B879F3AF-2B5B-47DD-9C58-800EB74E9F0A}" type="sibTrans" cxnId="{A50F3A7D-9FD5-4868-AD8E-EE4CEBAB32B2}">
      <dgm:prSet/>
      <dgm:spPr/>
      <dgm:t>
        <a:bodyPr/>
        <a:lstStyle/>
        <a:p>
          <a:endParaRPr lang="en-US"/>
        </a:p>
      </dgm:t>
    </dgm:pt>
    <dgm:pt modelId="{C11890AC-1B3A-45C2-9E77-2E383426F6D7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Imali su podršku Luja XVI.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E9FCB-C375-4B5A-8419-4A6CD8C1AFF0}" type="parTrans" cxnId="{6FDF2C25-E3CB-49B7-8381-274C3B7EB10E}">
      <dgm:prSet/>
      <dgm:spPr/>
      <dgm:t>
        <a:bodyPr/>
        <a:lstStyle/>
        <a:p>
          <a:endParaRPr lang="en-US"/>
        </a:p>
      </dgm:t>
    </dgm:pt>
    <dgm:pt modelId="{BDBFC903-6206-4F39-8C5B-3AC2600981B3}" type="sibTrans" cxnId="{6FDF2C25-E3CB-49B7-8381-274C3B7EB10E}">
      <dgm:prSet/>
      <dgm:spPr/>
      <dgm:t>
        <a:bodyPr/>
        <a:lstStyle/>
        <a:p>
          <a:endParaRPr lang="en-US"/>
        </a:p>
      </dgm:t>
    </dgm:pt>
    <dgm:pt modelId="{197836D4-232B-4447-8681-0B7ABA8D7B5F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Ubrzo je započeo rat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01B8B-647D-4685-ADD2-9630576328D0}" type="parTrans" cxnId="{100284B3-6702-435B-AED3-62DC598D8665}">
      <dgm:prSet/>
      <dgm:spPr/>
      <dgm:t>
        <a:bodyPr/>
        <a:lstStyle/>
        <a:p>
          <a:endParaRPr lang="en-US"/>
        </a:p>
      </dgm:t>
    </dgm:pt>
    <dgm:pt modelId="{ED6B5A32-A991-4331-92C9-0856E23BD701}" type="sibTrans" cxnId="{100284B3-6702-435B-AED3-62DC598D8665}">
      <dgm:prSet/>
      <dgm:spPr/>
      <dgm:t>
        <a:bodyPr/>
        <a:lstStyle/>
        <a:p>
          <a:endParaRPr lang="en-US"/>
        </a:p>
      </dgm:t>
    </dgm:pt>
    <dgm:pt modelId="{C098E1C2-AB33-4670-A5B1-343D5CC296AF}" type="pres">
      <dgm:prSet presAssocID="{0E786FFD-6936-46B5-A997-CBD24CDB55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F593783-D8CF-4443-B3E3-A500C8DEA311}" type="pres">
      <dgm:prSet presAssocID="{C7D785F5-5BE4-483A-BF7C-BC789F85BDA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9A8C21-E766-46C1-B770-2649ECE77E9B}" type="pres">
      <dgm:prSet presAssocID="{38F408DB-2D3F-4D91-892B-10D8FE84CB9B}" presName="spacer" presStyleCnt="0"/>
      <dgm:spPr/>
    </dgm:pt>
    <dgm:pt modelId="{117EA1D4-F693-4F85-BAA3-86CF59685461}" type="pres">
      <dgm:prSet presAssocID="{80A6C999-07CA-4375-A8F4-B381141447B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B1AAC58-9336-4B70-83CE-E01BE37880D6}" type="pres">
      <dgm:prSet presAssocID="{B879F3AF-2B5B-47DD-9C58-800EB74E9F0A}" presName="spacer" presStyleCnt="0"/>
      <dgm:spPr/>
    </dgm:pt>
    <dgm:pt modelId="{317F3B46-02E8-4566-86A3-E8D5650871BD}" type="pres">
      <dgm:prSet presAssocID="{C11890AC-1B3A-45C2-9E77-2E383426F6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91BAB49-0791-4999-BB6B-35064CB802F9}" type="pres">
      <dgm:prSet presAssocID="{BDBFC903-6206-4F39-8C5B-3AC2600981B3}" presName="spacer" presStyleCnt="0"/>
      <dgm:spPr/>
    </dgm:pt>
    <dgm:pt modelId="{F66B1538-3DD0-449C-A323-36AA19CDCC58}" type="pres">
      <dgm:prSet presAssocID="{197836D4-232B-4447-8681-0B7ABA8D7B5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0A7EE99-E04C-4775-9462-62AAC5A71DF8}" srcId="{0E786FFD-6936-46B5-A997-CBD24CDB559B}" destId="{C7D785F5-5BE4-483A-BF7C-BC789F85BDAC}" srcOrd="0" destOrd="0" parTransId="{089FFAAC-E9BB-4BD9-A80F-31CA84F3B65C}" sibTransId="{38F408DB-2D3F-4D91-892B-10D8FE84CB9B}"/>
    <dgm:cxn modelId="{6C47EAD3-F756-4559-8F64-36F911984FF1}" type="presOf" srcId="{C11890AC-1B3A-45C2-9E77-2E383426F6D7}" destId="{317F3B46-02E8-4566-86A3-E8D5650871BD}" srcOrd="0" destOrd="0" presId="urn:microsoft.com/office/officeart/2005/8/layout/vList2"/>
    <dgm:cxn modelId="{4C68BFD9-92F0-4515-A89E-A020957FA8F2}" type="presOf" srcId="{C7D785F5-5BE4-483A-BF7C-BC789F85BDAC}" destId="{EF593783-D8CF-4443-B3E3-A500C8DEA311}" srcOrd="0" destOrd="0" presId="urn:microsoft.com/office/officeart/2005/8/layout/vList2"/>
    <dgm:cxn modelId="{9B9D3741-04F5-4624-BCEA-4D4651A057FA}" type="presOf" srcId="{197836D4-232B-4447-8681-0B7ABA8D7B5F}" destId="{F66B1538-3DD0-449C-A323-36AA19CDCC58}" srcOrd="0" destOrd="0" presId="urn:microsoft.com/office/officeart/2005/8/layout/vList2"/>
    <dgm:cxn modelId="{1383B15A-D164-4E18-B124-94D792EF2FD0}" type="presOf" srcId="{80A6C999-07CA-4375-A8F4-B381141447B6}" destId="{117EA1D4-F693-4F85-BAA3-86CF59685461}" srcOrd="0" destOrd="0" presId="urn:microsoft.com/office/officeart/2005/8/layout/vList2"/>
    <dgm:cxn modelId="{100284B3-6702-435B-AED3-62DC598D8665}" srcId="{0E786FFD-6936-46B5-A997-CBD24CDB559B}" destId="{197836D4-232B-4447-8681-0B7ABA8D7B5F}" srcOrd="3" destOrd="0" parTransId="{96D01B8B-647D-4685-ADD2-9630576328D0}" sibTransId="{ED6B5A32-A991-4331-92C9-0856E23BD701}"/>
    <dgm:cxn modelId="{A50F3A7D-9FD5-4868-AD8E-EE4CEBAB32B2}" srcId="{0E786FFD-6936-46B5-A997-CBD24CDB559B}" destId="{80A6C999-07CA-4375-A8F4-B381141447B6}" srcOrd="1" destOrd="0" parTransId="{890F8126-C8D7-496A-95A9-E451E1E2F74F}" sibTransId="{B879F3AF-2B5B-47DD-9C58-800EB74E9F0A}"/>
    <dgm:cxn modelId="{0AFCE215-D81A-401E-9199-68BA1D221C5F}" type="presOf" srcId="{0E786FFD-6936-46B5-A997-CBD24CDB559B}" destId="{C098E1C2-AB33-4670-A5B1-343D5CC296AF}" srcOrd="0" destOrd="0" presId="urn:microsoft.com/office/officeart/2005/8/layout/vList2"/>
    <dgm:cxn modelId="{6FDF2C25-E3CB-49B7-8381-274C3B7EB10E}" srcId="{0E786FFD-6936-46B5-A997-CBD24CDB559B}" destId="{C11890AC-1B3A-45C2-9E77-2E383426F6D7}" srcOrd="2" destOrd="0" parTransId="{F3BE9FCB-C375-4B5A-8419-4A6CD8C1AFF0}" sibTransId="{BDBFC903-6206-4F39-8C5B-3AC2600981B3}"/>
    <dgm:cxn modelId="{511A9CD8-6CAD-4148-B4EC-65A38432DBAC}" type="presParOf" srcId="{C098E1C2-AB33-4670-A5B1-343D5CC296AF}" destId="{EF593783-D8CF-4443-B3E3-A500C8DEA311}" srcOrd="0" destOrd="0" presId="urn:microsoft.com/office/officeart/2005/8/layout/vList2"/>
    <dgm:cxn modelId="{BC282795-876C-475D-960D-038B65564B84}" type="presParOf" srcId="{C098E1C2-AB33-4670-A5B1-343D5CC296AF}" destId="{529A8C21-E766-46C1-B770-2649ECE77E9B}" srcOrd="1" destOrd="0" presId="urn:microsoft.com/office/officeart/2005/8/layout/vList2"/>
    <dgm:cxn modelId="{D06AB142-C2B5-4ECF-BE3F-F9B09DBCEB4C}" type="presParOf" srcId="{C098E1C2-AB33-4670-A5B1-343D5CC296AF}" destId="{117EA1D4-F693-4F85-BAA3-86CF59685461}" srcOrd="2" destOrd="0" presId="urn:microsoft.com/office/officeart/2005/8/layout/vList2"/>
    <dgm:cxn modelId="{74F3D480-16E2-4459-B02C-79CDA1042A3A}" type="presParOf" srcId="{C098E1C2-AB33-4670-A5B1-343D5CC296AF}" destId="{FB1AAC58-9336-4B70-83CE-E01BE37880D6}" srcOrd="3" destOrd="0" presId="urn:microsoft.com/office/officeart/2005/8/layout/vList2"/>
    <dgm:cxn modelId="{53885510-797F-4580-86CD-1B65EC63C122}" type="presParOf" srcId="{C098E1C2-AB33-4670-A5B1-343D5CC296AF}" destId="{317F3B46-02E8-4566-86A3-E8D5650871BD}" srcOrd="4" destOrd="0" presId="urn:microsoft.com/office/officeart/2005/8/layout/vList2"/>
    <dgm:cxn modelId="{70D8F375-9678-410A-B084-96D68E0D17BF}" type="presParOf" srcId="{C098E1C2-AB33-4670-A5B1-343D5CC296AF}" destId="{F91BAB49-0791-4999-BB6B-35064CB802F9}" srcOrd="5" destOrd="0" presId="urn:microsoft.com/office/officeart/2005/8/layout/vList2"/>
    <dgm:cxn modelId="{BFF95135-5977-4D6A-BB65-1163E2C59E50}" type="presParOf" srcId="{C098E1C2-AB33-4670-A5B1-343D5CC296AF}" destId="{F66B1538-3DD0-449C-A323-36AA19CDCC5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B727EF-5032-4FEA-BBCB-9CD6B1E3D52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0E035A2-D6EE-4979-B3C4-FEB2C794823A}">
      <dgm:prSet custT="1"/>
      <dgm:spPr/>
      <dgm:t>
        <a:bodyPr/>
        <a:lstStyle/>
        <a:p>
          <a:pPr algn="just"/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Francuska revolucionarna vojska u početku doživljavala poraze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E7B64-1907-4707-81EB-2D7D4D570773}" type="parTrans" cxnId="{7736C8CF-509B-4F02-9B40-D859BF87D40B}">
      <dgm:prSet/>
      <dgm:spPr/>
      <dgm:t>
        <a:bodyPr/>
        <a:lstStyle/>
        <a:p>
          <a:endParaRPr lang="en-US"/>
        </a:p>
      </dgm:t>
    </dgm:pt>
    <dgm:pt modelId="{07E595FF-5E93-4663-A3B8-DD94CAA02603}" type="sibTrans" cxnId="{7736C8CF-509B-4F02-9B40-D859BF87D40B}">
      <dgm:prSet/>
      <dgm:spPr/>
      <dgm:t>
        <a:bodyPr/>
        <a:lstStyle/>
        <a:p>
          <a:endParaRPr lang="en-US"/>
        </a:p>
      </dgm:t>
    </dgm:pt>
    <dgm:pt modelId="{850BCC65-9D95-456E-A8E6-DC2665037905}">
      <dgm:prSet custT="1"/>
      <dgm:spPr/>
      <dgm:t>
        <a:bodyPr/>
        <a:lstStyle/>
        <a:p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Neprijatelji došli nadomak Parizu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D64FD-8E5C-4E5F-9E99-BB09BF66DBFC}" type="parTrans" cxnId="{227DC7CF-3561-4785-9DF7-60A4E509B15C}">
      <dgm:prSet/>
      <dgm:spPr/>
      <dgm:t>
        <a:bodyPr/>
        <a:lstStyle/>
        <a:p>
          <a:endParaRPr lang="en-US"/>
        </a:p>
      </dgm:t>
    </dgm:pt>
    <dgm:pt modelId="{0F026AEE-E50C-4C8A-9E9B-2DAC0FD0AD98}" type="sibTrans" cxnId="{227DC7CF-3561-4785-9DF7-60A4E509B15C}">
      <dgm:prSet/>
      <dgm:spPr/>
      <dgm:t>
        <a:bodyPr/>
        <a:lstStyle/>
        <a:p>
          <a:endParaRPr lang="en-US"/>
        </a:p>
      </dgm:t>
    </dgm:pt>
    <dgm:pt modelId="{83CAF263-16F0-4FC6-9468-DAE926581CC1}">
      <dgm:prSet custT="1"/>
      <dgm:spPr/>
      <dgm:t>
        <a:bodyPr/>
        <a:lstStyle/>
        <a:p>
          <a:pPr algn="just"/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Sumnje u kraljevu suradnju s neprijateljima – udaljen s prijestolja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1409AC-4844-4533-9DA9-5633C2E3E3FE}" type="parTrans" cxnId="{06D37F43-40A5-4325-BADB-407056A351D7}">
      <dgm:prSet/>
      <dgm:spPr/>
      <dgm:t>
        <a:bodyPr/>
        <a:lstStyle/>
        <a:p>
          <a:endParaRPr lang="en-US"/>
        </a:p>
      </dgm:t>
    </dgm:pt>
    <dgm:pt modelId="{97EDACB2-FCA9-4B23-A375-C04215447830}" type="sibTrans" cxnId="{06D37F43-40A5-4325-BADB-407056A351D7}">
      <dgm:prSet/>
      <dgm:spPr/>
      <dgm:t>
        <a:bodyPr/>
        <a:lstStyle/>
        <a:p>
          <a:endParaRPr lang="en-US"/>
        </a:p>
      </dgm:t>
    </dgm:pt>
    <dgm:pt modelId="{7FC00000-1C76-4CBB-82EC-75FB0CC529B0}">
      <dgm:prSet custT="1"/>
      <dgm:spPr/>
      <dgm:t>
        <a:bodyPr/>
        <a:lstStyle/>
        <a:p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Francuska uspješna u ratu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74A929-C2F1-42CF-A49B-728501CD2DF9}" type="parTrans" cxnId="{656E2B67-0C8F-4D50-9460-5D5D8CAE1FF5}">
      <dgm:prSet/>
      <dgm:spPr/>
      <dgm:t>
        <a:bodyPr/>
        <a:lstStyle/>
        <a:p>
          <a:endParaRPr lang="en-US"/>
        </a:p>
      </dgm:t>
    </dgm:pt>
    <dgm:pt modelId="{D4F4BD9F-8D38-47B0-B4D9-0FC63715511A}" type="sibTrans" cxnId="{656E2B67-0C8F-4D50-9460-5D5D8CAE1FF5}">
      <dgm:prSet/>
      <dgm:spPr/>
      <dgm:t>
        <a:bodyPr/>
        <a:lstStyle/>
        <a:p>
          <a:endParaRPr lang="en-US"/>
        </a:p>
      </dgm:t>
    </dgm:pt>
    <dgm:pt modelId="{73BB0C83-3AD9-4D5F-AC0E-869257192509}" type="pres">
      <dgm:prSet presAssocID="{83B727EF-5032-4FEA-BBCB-9CD6B1E3D5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764DF52-3D0E-467F-A24B-F23F917DDBB7}" type="pres">
      <dgm:prSet presAssocID="{80E035A2-D6EE-4979-B3C4-FEB2C794823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3AA75E-51F5-4E06-8B51-99C7CBE2CBE1}" type="pres">
      <dgm:prSet presAssocID="{07E595FF-5E93-4663-A3B8-DD94CAA02603}" presName="spacer" presStyleCnt="0"/>
      <dgm:spPr/>
    </dgm:pt>
    <dgm:pt modelId="{99644981-F07B-4163-8FF9-9376291E0E38}" type="pres">
      <dgm:prSet presAssocID="{850BCC65-9D95-456E-A8E6-DC266503790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260DBE-BF98-4694-A2DA-636A249328E8}" type="pres">
      <dgm:prSet presAssocID="{0F026AEE-E50C-4C8A-9E9B-2DAC0FD0AD98}" presName="spacer" presStyleCnt="0"/>
      <dgm:spPr/>
    </dgm:pt>
    <dgm:pt modelId="{D1C03BA2-AB0B-4659-920F-E78EE48E7C37}" type="pres">
      <dgm:prSet presAssocID="{83CAF263-16F0-4FC6-9468-DAE926581CC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8EA32D-EA18-4C4A-8CC3-B42B0FF587AD}" type="pres">
      <dgm:prSet presAssocID="{97EDACB2-FCA9-4B23-A375-C04215447830}" presName="spacer" presStyleCnt="0"/>
      <dgm:spPr/>
    </dgm:pt>
    <dgm:pt modelId="{ACC3A2E2-0524-445C-8D94-C9E7E82D5994}" type="pres">
      <dgm:prSet presAssocID="{7FC00000-1C76-4CBB-82EC-75FB0CC529B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6D37F43-40A5-4325-BADB-407056A351D7}" srcId="{83B727EF-5032-4FEA-BBCB-9CD6B1E3D526}" destId="{83CAF263-16F0-4FC6-9468-DAE926581CC1}" srcOrd="2" destOrd="0" parTransId="{741409AC-4844-4533-9DA9-5633C2E3E3FE}" sibTransId="{97EDACB2-FCA9-4B23-A375-C04215447830}"/>
    <dgm:cxn modelId="{23CDCC22-F145-4EDC-9238-74AD83F26D91}" type="presOf" srcId="{7FC00000-1C76-4CBB-82EC-75FB0CC529B0}" destId="{ACC3A2E2-0524-445C-8D94-C9E7E82D5994}" srcOrd="0" destOrd="0" presId="urn:microsoft.com/office/officeart/2005/8/layout/vList2"/>
    <dgm:cxn modelId="{12C3DE8F-492B-4BD6-82DC-8A92DE4A7403}" type="presOf" srcId="{850BCC65-9D95-456E-A8E6-DC2665037905}" destId="{99644981-F07B-4163-8FF9-9376291E0E38}" srcOrd="0" destOrd="0" presId="urn:microsoft.com/office/officeart/2005/8/layout/vList2"/>
    <dgm:cxn modelId="{656E2B67-0C8F-4D50-9460-5D5D8CAE1FF5}" srcId="{83B727EF-5032-4FEA-BBCB-9CD6B1E3D526}" destId="{7FC00000-1C76-4CBB-82EC-75FB0CC529B0}" srcOrd="3" destOrd="0" parTransId="{5D74A929-C2F1-42CF-A49B-728501CD2DF9}" sibTransId="{D4F4BD9F-8D38-47B0-B4D9-0FC63715511A}"/>
    <dgm:cxn modelId="{5137586C-FC01-4639-B77F-0D1FBFD372BD}" type="presOf" srcId="{80E035A2-D6EE-4979-B3C4-FEB2C794823A}" destId="{7764DF52-3D0E-467F-A24B-F23F917DDBB7}" srcOrd="0" destOrd="0" presId="urn:microsoft.com/office/officeart/2005/8/layout/vList2"/>
    <dgm:cxn modelId="{227DC7CF-3561-4785-9DF7-60A4E509B15C}" srcId="{83B727EF-5032-4FEA-BBCB-9CD6B1E3D526}" destId="{850BCC65-9D95-456E-A8E6-DC2665037905}" srcOrd="1" destOrd="0" parTransId="{6D2D64FD-8E5C-4E5F-9E99-BB09BF66DBFC}" sibTransId="{0F026AEE-E50C-4C8A-9E9B-2DAC0FD0AD98}"/>
    <dgm:cxn modelId="{7736C8CF-509B-4F02-9B40-D859BF87D40B}" srcId="{83B727EF-5032-4FEA-BBCB-9CD6B1E3D526}" destId="{80E035A2-D6EE-4979-B3C4-FEB2C794823A}" srcOrd="0" destOrd="0" parTransId="{75FE7B64-1907-4707-81EB-2D7D4D570773}" sibTransId="{07E595FF-5E93-4663-A3B8-DD94CAA02603}"/>
    <dgm:cxn modelId="{1A866F23-77D1-4175-8C43-121CCF6E34CA}" type="presOf" srcId="{83B727EF-5032-4FEA-BBCB-9CD6B1E3D526}" destId="{73BB0C83-3AD9-4D5F-AC0E-869257192509}" srcOrd="0" destOrd="0" presId="urn:microsoft.com/office/officeart/2005/8/layout/vList2"/>
    <dgm:cxn modelId="{2203D502-D841-49FC-B9EF-AC08F96F01FF}" type="presOf" srcId="{83CAF263-16F0-4FC6-9468-DAE926581CC1}" destId="{D1C03BA2-AB0B-4659-920F-E78EE48E7C37}" srcOrd="0" destOrd="0" presId="urn:microsoft.com/office/officeart/2005/8/layout/vList2"/>
    <dgm:cxn modelId="{AF8467F1-EEB0-4F35-99D4-5888D0CAEA64}" type="presParOf" srcId="{73BB0C83-3AD9-4D5F-AC0E-869257192509}" destId="{7764DF52-3D0E-467F-A24B-F23F917DDBB7}" srcOrd="0" destOrd="0" presId="urn:microsoft.com/office/officeart/2005/8/layout/vList2"/>
    <dgm:cxn modelId="{9D3EAB1A-43B2-40E0-9929-94AC32ECFA5A}" type="presParOf" srcId="{73BB0C83-3AD9-4D5F-AC0E-869257192509}" destId="{8E3AA75E-51F5-4E06-8B51-99C7CBE2CBE1}" srcOrd="1" destOrd="0" presId="urn:microsoft.com/office/officeart/2005/8/layout/vList2"/>
    <dgm:cxn modelId="{F7020F59-1BA6-4135-B3CB-504D24F989C1}" type="presParOf" srcId="{73BB0C83-3AD9-4D5F-AC0E-869257192509}" destId="{99644981-F07B-4163-8FF9-9376291E0E38}" srcOrd="2" destOrd="0" presId="urn:microsoft.com/office/officeart/2005/8/layout/vList2"/>
    <dgm:cxn modelId="{79364737-26C6-402F-9DB6-D8D56B0CE7BD}" type="presParOf" srcId="{73BB0C83-3AD9-4D5F-AC0E-869257192509}" destId="{EA260DBE-BF98-4694-A2DA-636A249328E8}" srcOrd="3" destOrd="0" presId="urn:microsoft.com/office/officeart/2005/8/layout/vList2"/>
    <dgm:cxn modelId="{C87FA9FF-C269-4B85-A8C8-561E1C64738E}" type="presParOf" srcId="{73BB0C83-3AD9-4D5F-AC0E-869257192509}" destId="{D1C03BA2-AB0B-4659-920F-E78EE48E7C37}" srcOrd="4" destOrd="0" presId="urn:microsoft.com/office/officeart/2005/8/layout/vList2"/>
    <dgm:cxn modelId="{03FDEE78-4A62-45EC-813F-639F19C81A05}" type="presParOf" srcId="{73BB0C83-3AD9-4D5F-AC0E-869257192509}" destId="{C28EA32D-EA18-4C4A-8CC3-B42B0FF587AD}" srcOrd="5" destOrd="0" presId="urn:microsoft.com/office/officeart/2005/8/layout/vList2"/>
    <dgm:cxn modelId="{FBD271C0-8EDB-45B7-95BB-935FFA2BB97A}" type="presParOf" srcId="{73BB0C83-3AD9-4D5F-AC0E-869257192509}" destId="{ACC3A2E2-0524-445C-8D94-C9E7E82D59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B727EF-5032-4FEA-BBCB-9CD6B1E3D52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0E035A2-D6EE-4979-B3C4-FEB2C794823A}">
      <dgm:prSet custT="1"/>
      <dgm:spPr/>
      <dgm:t>
        <a:bodyPr/>
        <a:lstStyle/>
        <a:p>
          <a:pPr algn="just"/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Općim pravom glasa izabrana nova skupština – </a:t>
          </a:r>
          <a:r>
            <a:rPr lang="hr-H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Narodni konvent</a:t>
          </a:r>
          <a:endParaRPr 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E7B64-1907-4707-81EB-2D7D4D570773}" type="parTrans" cxnId="{7736C8CF-509B-4F02-9B40-D859BF87D40B}">
      <dgm:prSet/>
      <dgm:spPr/>
      <dgm:t>
        <a:bodyPr/>
        <a:lstStyle/>
        <a:p>
          <a:endParaRPr lang="en-US"/>
        </a:p>
      </dgm:t>
    </dgm:pt>
    <dgm:pt modelId="{07E595FF-5E93-4663-A3B8-DD94CAA02603}" type="sibTrans" cxnId="{7736C8CF-509B-4F02-9B40-D859BF87D40B}">
      <dgm:prSet/>
      <dgm:spPr/>
      <dgm:t>
        <a:bodyPr/>
        <a:lstStyle/>
        <a:p>
          <a:endParaRPr lang="en-US"/>
        </a:p>
      </dgm:t>
    </dgm:pt>
    <dgm:pt modelId="{850BCC65-9D95-456E-A8E6-DC2665037905}">
      <dgm:prSet custT="1"/>
      <dgm:spPr/>
      <dgm:t>
        <a:bodyPr/>
        <a:lstStyle/>
        <a:p>
          <a:pPr algn="just"/>
          <a:r>
            <a:rPr lang="hr-H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Rujan 1792. – ukinuto je kraljevstvo i proglašena Francuska Republika</a:t>
          </a:r>
          <a:endParaRPr 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D64FD-8E5C-4E5F-9E99-BB09BF66DBFC}" type="parTrans" cxnId="{227DC7CF-3561-4785-9DF7-60A4E509B15C}">
      <dgm:prSet/>
      <dgm:spPr/>
      <dgm:t>
        <a:bodyPr/>
        <a:lstStyle/>
        <a:p>
          <a:endParaRPr lang="en-US"/>
        </a:p>
      </dgm:t>
    </dgm:pt>
    <dgm:pt modelId="{0F026AEE-E50C-4C8A-9E9B-2DAC0FD0AD98}" type="sibTrans" cxnId="{227DC7CF-3561-4785-9DF7-60A4E509B15C}">
      <dgm:prSet/>
      <dgm:spPr/>
      <dgm:t>
        <a:bodyPr/>
        <a:lstStyle/>
        <a:p>
          <a:endParaRPr lang="en-US"/>
        </a:p>
      </dgm:t>
    </dgm:pt>
    <dgm:pt modelId="{83CAF263-16F0-4FC6-9468-DAE926581CC1}">
      <dgm:prSet custT="1"/>
      <dgm:spPr/>
      <dgm:t>
        <a:bodyPr/>
        <a:lstStyle/>
        <a:p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Potvrđene sumnje kraljeve suradnje s neprijateljima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1409AC-4844-4533-9DA9-5633C2E3E3FE}" type="parTrans" cxnId="{06D37F43-40A5-4325-BADB-407056A351D7}">
      <dgm:prSet/>
      <dgm:spPr/>
      <dgm:t>
        <a:bodyPr/>
        <a:lstStyle/>
        <a:p>
          <a:endParaRPr lang="en-US"/>
        </a:p>
      </dgm:t>
    </dgm:pt>
    <dgm:pt modelId="{97EDACB2-FCA9-4B23-A375-C04215447830}" type="sibTrans" cxnId="{06D37F43-40A5-4325-BADB-407056A351D7}">
      <dgm:prSet/>
      <dgm:spPr/>
      <dgm:t>
        <a:bodyPr/>
        <a:lstStyle/>
        <a:p>
          <a:endParaRPr lang="en-US"/>
        </a:p>
      </dgm:t>
    </dgm:pt>
    <dgm:pt modelId="{7FC00000-1C76-4CBB-82EC-75FB0CC529B0}">
      <dgm:prSet custT="1"/>
      <dgm:spPr/>
      <dgm:t>
        <a:bodyPr/>
        <a:lstStyle/>
        <a:p>
          <a:r>
            <a:rPr lang="hr-HR" sz="3000" dirty="0">
              <a:latin typeface="Arial" panose="020B0604020202020204" pitchFamily="34" charset="0"/>
              <a:cs typeface="Arial" panose="020B0604020202020204" pitchFamily="34" charset="0"/>
            </a:rPr>
            <a:t>Luj XVI. i Marija Antoaneta uhićeni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74A929-C2F1-42CF-A49B-728501CD2DF9}" type="parTrans" cxnId="{656E2B67-0C8F-4D50-9460-5D5D8CAE1FF5}">
      <dgm:prSet/>
      <dgm:spPr/>
      <dgm:t>
        <a:bodyPr/>
        <a:lstStyle/>
        <a:p>
          <a:endParaRPr lang="en-US"/>
        </a:p>
      </dgm:t>
    </dgm:pt>
    <dgm:pt modelId="{D4F4BD9F-8D38-47B0-B4D9-0FC63715511A}" type="sibTrans" cxnId="{656E2B67-0C8F-4D50-9460-5D5D8CAE1FF5}">
      <dgm:prSet/>
      <dgm:spPr/>
      <dgm:t>
        <a:bodyPr/>
        <a:lstStyle/>
        <a:p>
          <a:endParaRPr lang="en-US"/>
        </a:p>
      </dgm:t>
    </dgm:pt>
    <dgm:pt modelId="{73BB0C83-3AD9-4D5F-AC0E-869257192509}" type="pres">
      <dgm:prSet presAssocID="{83B727EF-5032-4FEA-BBCB-9CD6B1E3D5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764DF52-3D0E-467F-A24B-F23F917DDBB7}" type="pres">
      <dgm:prSet presAssocID="{80E035A2-D6EE-4979-B3C4-FEB2C794823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3AA75E-51F5-4E06-8B51-99C7CBE2CBE1}" type="pres">
      <dgm:prSet presAssocID="{07E595FF-5E93-4663-A3B8-DD94CAA02603}" presName="spacer" presStyleCnt="0"/>
      <dgm:spPr/>
    </dgm:pt>
    <dgm:pt modelId="{99644981-F07B-4163-8FF9-9376291E0E38}" type="pres">
      <dgm:prSet presAssocID="{850BCC65-9D95-456E-A8E6-DC266503790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260DBE-BF98-4694-A2DA-636A249328E8}" type="pres">
      <dgm:prSet presAssocID="{0F026AEE-E50C-4C8A-9E9B-2DAC0FD0AD98}" presName="spacer" presStyleCnt="0"/>
      <dgm:spPr/>
    </dgm:pt>
    <dgm:pt modelId="{D1C03BA2-AB0B-4659-920F-E78EE48E7C37}" type="pres">
      <dgm:prSet presAssocID="{83CAF263-16F0-4FC6-9468-DAE926581CC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8EA32D-EA18-4C4A-8CC3-B42B0FF587AD}" type="pres">
      <dgm:prSet presAssocID="{97EDACB2-FCA9-4B23-A375-C04215447830}" presName="spacer" presStyleCnt="0"/>
      <dgm:spPr/>
    </dgm:pt>
    <dgm:pt modelId="{ACC3A2E2-0524-445C-8D94-C9E7E82D5994}" type="pres">
      <dgm:prSet presAssocID="{7FC00000-1C76-4CBB-82EC-75FB0CC529B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6D37F43-40A5-4325-BADB-407056A351D7}" srcId="{83B727EF-5032-4FEA-BBCB-9CD6B1E3D526}" destId="{83CAF263-16F0-4FC6-9468-DAE926581CC1}" srcOrd="2" destOrd="0" parTransId="{741409AC-4844-4533-9DA9-5633C2E3E3FE}" sibTransId="{97EDACB2-FCA9-4B23-A375-C04215447830}"/>
    <dgm:cxn modelId="{23CDCC22-F145-4EDC-9238-74AD83F26D91}" type="presOf" srcId="{7FC00000-1C76-4CBB-82EC-75FB0CC529B0}" destId="{ACC3A2E2-0524-445C-8D94-C9E7E82D5994}" srcOrd="0" destOrd="0" presId="urn:microsoft.com/office/officeart/2005/8/layout/vList2"/>
    <dgm:cxn modelId="{12C3DE8F-492B-4BD6-82DC-8A92DE4A7403}" type="presOf" srcId="{850BCC65-9D95-456E-A8E6-DC2665037905}" destId="{99644981-F07B-4163-8FF9-9376291E0E38}" srcOrd="0" destOrd="0" presId="urn:microsoft.com/office/officeart/2005/8/layout/vList2"/>
    <dgm:cxn modelId="{656E2B67-0C8F-4D50-9460-5D5D8CAE1FF5}" srcId="{83B727EF-5032-4FEA-BBCB-9CD6B1E3D526}" destId="{7FC00000-1C76-4CBB-82EC-75FB0CC529B0}" srcOrd="3" destOrd="0" parTransId="{5D74A929-C2F1-42CF-A49B-728501CD2DF9}" sibTransId="{D4F4BD9F-8D38-47B0-B4D9-0FC63715511A}"/>
    <dgm:cxn modelId="{5137586C-FC01-4639-B77F-0D1FBFD372BD}" type="presOf" srcId="{80E035A2-D6EE-4979-B3C4-FEB2C794823A}" destId="{7764DF52-3D0E-467F-A24B-F23F917DDBB7}" srcOrd="0" destOrd="0" presId="urn:microsoft.com/office/officeart/2005/8/layout/vList2"/>
    <dgm:cxn modelId="{227DC7CF-3561-4785-9DF7-60A4E509B15C}" srcId="{83B727EF-5032-4FEA-BBCB-9CD6B1E3D526}" destId="{850BCC65-9D95-456E-A8E6-DC2665037905}" srcOrd="1" destOrd="0" parTransId="{6D2D64FD-8E5C-4E5F-9E99-BB09BF66DBFC}" sibTransId="{0F026AEE-E50C-4C8A-9E9B-2DAC0FD0AD98}"/>
    <dgm:cxn modelId="{7736C8CF-509B-4F02-9B40-D859BF87D40B}" srcId="{83B727EF-5032-4FEA-BBCB-9CD6B1E3D526}" destId="{80E035A2-D6EE-4979-B3C4-FEB2C794823A}" srcOrd="0" destOrd="0" parTransId="{75FE7B64-1907-4707-81EB-2D7D4D570773}" sibTransId="{07E595FF-5E93-4663-A3B8-DD94CAA02603}"/>
    <dgm:cxn modelId="{1A866F23-77D1-4175-8C43-121CCF6E34CA}" type="presOf" srcId="{83B727EF-5032-4FEA-BBCB-9CD6B1E3D526}" destId="{73BB0C83-3AD9-4D5F-AC0E-869257192509}" srcOrd="0" destOrd="0" presId="urn:microsoft.com/office/officeart/2005/8/layout/vList2"/>
    <dgm:cxn modelId="{2203D502-D841-49FC-B9EF-AC08F96F01FF}" type="presOf" srcId="{83CAF263-16F0-4FC6-9468-DAE926581CC1}" destId="{D1C03BA2-AB0B-4659-920F-E78EE48E7C37}" srcOrd="0" destOrd="0" presId="urn:microsoft.com/office/officeart/2005/8/layout/vList2"/>
    <dgm:cxn modelId="{AF8467F1-EEB0-4F35-99D4-5888D0CAEA64}" type="presParOf" srcId="{73BB0C83-3AD9-4D5F-AC0E-869257192509}" destId="{7764DF52-3D0E-467F-A24B-F23F917DDBB7}" srcOrd="0" destOrd="0" presId="urn:microsoft.com/office/officeart/2005/8/layout/vList2"/>
    <dgm:cxn modelId="{9D3EAB1A-43B2-40E0-9929-94AC32ECFA5A}" type="presParOf" srcId="{73BB0C83-3AD9-4D5F-AC0E-869257192509}" destId="{8E3AA75E-51F5-4E06-8B51-99C7CBE2CBE1}" srcOrd="1" destOrd="0" presId="urn:microsoft.com/office/officeart/2005/8/layout/vList2"/>
    <dgm:cxn modelId="{F7020F59-1BA6-4135-B3CB-504D24F989C1}" type="presParOf" srcId="{73BB0C83-3AD9-4D5F-AC0E-869257192509}" destId="{99644981-F07B-4163-8FF9-9376291E0E38}" srcOrd="2" destOrd="0" presId="urn:microsoft.com/office/officeart/2005/8/layout/vList2"/>
    <dgm:cxn modelId="{79364737-26C6-402F-9DB6-D8D56B0CE7BD}" type="presParOf" srcId="{73BB0C83-3AD9-4D5F-AC0E-869257192509}" destId="{EA260DBE-BF98-4694-A2DA-636A249328E8}" srcOrd="3" destOrd="0" presId="urn:microsoft.com/office/officeart/2005/8/layout/vList2"/>
    <dgm:cxn modelId="{C87FA9FF-C269-4B85-A8C8-561E1C64738E}" type="presParOf" srcId="{73BB0C83-3AD9-4D5F-AC0E-869257192509}" destId="{D1C03BA2-AB0B-4659-920F-E78EE48E7C37}" srcOrd="4" destOrd="0" presId="urn:microsoft.com/office/officeart/2005/8/layout/vList2"/>
    <dgm:cxn modelId="{03FDEE78-4A62-45EC-813F-639F19C81A05}" type="presParOf" srcId="{73BB0C83-3AD9-4D5F-AC0E-869257192509}" destId="{C28EA32D-EA18-4C4A-8CC3-B42B0FF587AD}" srcOrd="5" destOrd="0" presId="urn:microsoft.com/office/officeart/2005/8/layout/vList2"/>
    <dgm:cxn modelId="{FBD271C0-8EDB-45B7-95BB-935FFA2BB97A}" type="presParOf" srcId="{73BB0C83-3AD9-4D5F-AC0E-869257192509}" destId="{ACC3A2E2-0524-445C-8D94-C9E7E82D59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98EEE-D86E-46C1-A16C-F99C55E1709B}">
      <dsp:nvSpPr>
        <dsp:cNvPr id="0" name=""/>
        <dsp:cNvSpPr/>
      </dsp:nvSpPr>
      <dsp:spPr>
        <a:xfrm>
          <a:off x="0" y="453463"/>
          <a:ext cx="10587362" cy="8892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>
              <a:latin typeface="Arial" panose="020B0604020202020204" pitchFamily="34" charset="0"/>
              <a:cs typeface="Arial" panose="020B0604020202020204" pitchFamily="34" charset="0"/>
            </a:rPr>
            <a:t>Ustavotvorna skupština donosila brojne zakone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53463"/>
        <a:ext cx="10587362" cy="889200"/>
      </dsp:txXfrm>
    </dsp:sp>
    <dsp:sp modelId="{805F5F7D-0E36-4428-ACC8-FC9BD42453EC}">
      <dsp:nvSpPr>
        <dsp:cNvPr id="0" name=""/>
        <dsp:cNvSpPr/>
      </dsp:nvSpPr>
      <dsp:spPr>
        <a:xfrm>
          <a:off x="0" y="1452103"/>
          <a:ext cx="10587362" cy="88920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>
              <a:latin typeface="Arial" panose="020B0604020202020204" pitchFamily="34" charset="0"/>
              <a:cs typeface="Arial" panose="020B0604020202020204" pitchFamily="34" charset="0"/>
            </a:rPr>
            <a:t>Ukinut feudalizam i nasljedno plemstvo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52103"/>
        <a:ext cx="10587362" cy="889200"/>
      </dsp:txXfrm>
    </dsp:sp>
    <dsp:sp modelId="{B75804F6-F3D3-49F5-A729-9B6702402F72}">
      <dsp:nvSpPr>
        <dsp:cNvPr id="0" name=""/>
        <dsp:cNvSpPr/>
      </dsp:nvSpPr>
      <dsp:spPr>
        <a:xfrm>
          <a:off x="0" y="2450743"/>
          <a:ext cx="10587362" cy="88920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>
              <a:latin typeface="Arial" panose="020B0604020202020204" pitchFamily="34" charset="0"/>
              <a:cs typeface="Arial" panose="020B0604020202020204" pitchFamily="34" charset="0"/>
            </a:rPr>
            <a:t>Crkvena dobra postala su nacionalna imovina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50743"/>
        <a:ext cx="10587362" cy="889200"/>
      </dsp:txXfrm>
    </dsp:sp>
    <dsp:sp modelId="{601A3A10-B2B8-48BE-BCEC-350A21AD3E93}">
      <dsp:nvSpPr>
        <dsp:cNvPr id="0" name=""/>
        <dsp:cNvSpPr/>
      </dsp:nvSpPr>
      <dsp:spPr>
        <a:xfrm>
          <a:off x="0" y="3449383"/>
          <a:ext cx="10587362" cy="8892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>
              <a:latin typeface="Arial" panose="020B0604020202020204" pitchFamily="34" charset="0"/>
              <a:cs typeface="Arial" panose="020B0604020202020204" pitchFamily="34" charset="0"/>
            </a:rPr>
            <a:t>Ukinuto redovničko svećenstvo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49383"/>
        <a:ext cx="10587362" cy="8892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030421-72EE-4688-B8E2-B65F7F86C96C}">
      <dsp:nvSpPr>
        <dsp:cNvPr id="0" name=""/>
        <dsp:cNvSpPr/>
      </dsp:nvSpPr>
      <dsp:spPr>
        <a:xfrm>
          <a:off x="0" y="6296"/>
          <a:ext cx="10715627" cy="115829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U </a:t>
          </a:r>
          <a:r>
            <a:rPr lang="hr-H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rujnu 1791. godine</a:t>
          </a: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 – Ustavotvorna skupština donijela </a:t>
          </a:r>
          <a:r>
            <a:rPr lang="hr-H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Ustav – Francuska postala ustavna monarhija</a:t>
          </a:r>
          <a:endParaRPr 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296"/>
        <a:ext cx="10715627" cy="1158299"/>
      </dsp:txXfrm>
    </dsp:sp>
    <dsp:sp modelId="{2A0668FD-1C04-4330-8CFF-B37CA38C36FB}">
      <dsp:nvSpPr>
        <dsp:cNvPr id="0" name=""/>
        <dsp:cNvSpPr/>
      </dsp:nvSpPr>
      <dsp:spPr>
        <a:xfrm>
          <a:off x="0" y="1250996"/>
          <a:ext cx="10715627" cy="1158299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latin typeface="Arial" panose="020B0604020202020204" pitchFamily="34" charset="0"/>
              <a:cs typeface="Arial" panose="020B0604020202020204" pitchFamily="34" charset="0"/>
            </a:rPr>
            <a:t>Kralj dijelio vlast sa Skupštinom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50996"/>
        <a:ext cx="10715627" cy="1158299"/>
      </dsp:txXfrm>
    </dsp:sp>
    <dsp:sp modelId="{E2489458-48B4-4B21-A2F9-34DA05274A42}">
      <dsp:nvSpPr>
        <dsp:cNvPr id="0" name=""/>
        <dsp:cNvSpPr/>
      </dsp:nvSpPr>
      <dsp:spPr>
        <a:xfrm>
          <a:off x="0" y="2495697"/>
          <a:ext cx="10715627" cy="1158299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latin typeface="Arial" panose="020B0604020202020204" pitchFamily="34" charset="0"/>
              <a:cs typeface="Arial" panose="020B0604020202020204" pitchFamily="34" charset="0"/>
            </a:rPr>
            <a:t>Skupština donosila zakone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95697"/>
        <a:ext cx="10715627" cy="1158299"/>
      </dsp:txXfrm>
    </dsp:sp>
    <dsp:sp modelId="{E5FB1E01-5D77-4881-A614-C2916B14265F}">
      <dsp:nvSpPr>
        <dsp:cNvPr id="0" name=""/>
        <dsp:cNvSpPr/>
      </dsp:nvSpPr>
      <dsp:spPr>
        <a:xfrm>
          <a:off x="0" y="3740397"/>
          <a:ext cx="10715627" cy="115829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Kralj imao mogućnost veta – zabrane (no ne i za državni proračun i raspuštanje Skupštine)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740397"/>
        <a:ext cx="10715627" cy="115829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64DF52-3D0E-467F-A24B-F23F917DDBB7}">
      <dsp:nvSpPr>
        <dsp:cNvPr id="0" name=""/>
        <dsp:cNvSpPr/>
      </dsp:nvSpPr>
      <dsp:spPr>
        <a:xfrm>
          <a:off x="0" y="573"/>
          <a:ext cx="10489706" cy="1136947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Ustav potvrdio ravnopravnost građana pred zakonom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73"/>
        <a:ext cx="10489706" cy="1136947"/>
      </dsp:txXfrm>
    </dsp:sp>
    <dsp:sp modelId="{99644981-F07B-4163-8FF9-9376291E0E38}">
      <dsp:nvSpPr>
        <dsp:cNvPr id="0" name=""/>
        <dsp:cNvSpPr/>
      </dsp:nvSpPr>
      <dsp:spPr>
        <a:xfrm>
          <a:off x="0" y="1203761"/>
          <a:ext cx="10489706" cy="1136947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Nisu svi imala jednaka politička prava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03761"/>
        <a:ext cx="10489706" cy="1136947"/>
      </dsp:txXfrm>
    </dsp:sp>
    <dsp:sp modelId="{D1C03BA2-AB0B-4659-920F-E78EE48E7C37}">
      <dsp:nvSpPr>
        <dsp:cNvPr id="0" name=""/>
        <dsp:cNvSpPr/>
      </dsp:nvSpPr>
      <dsp:spPr>
        <a:xfrm>
          <a:off x="0" y="2406949"/>
          <a:ext cx="10489706" cy="1136947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Biračko pravo bilo je ograničeno imovinskim statusom – samo bogati građani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06949"/>
        <a:ext cx="10489706" cy="1136947"/>
      </dsp:txXfrm>
    </dsp:sp>
    <dsp:sp modelId="{ACC3A2E2-0524-445C-8D94-C9E7E82D5994}">
      <dsp:nvSpPr>
        <dsp:cNvPr id="0" name=""/>
        <dsp:cNvSpPr/>
      </dsp:nvSpPr>
      <dsp:spPr>
        <a:xfrm>
          <a:off x="0" y="3610136"/>
          <a:ext cx="10489706" cy="1136947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Politički položaj siromašnih i dalje je bio nepovoljan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10136"/>
        <a:ext cx="10489706" cy="113694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1B600E-E171-494D-B897-B39F71870DC5}">
      <dsp:nvSpPr>
        <dsp:cNvPr id="0" name=""/>
        <dsp:cNvSpPr/>
      </dsp:nvSpPr>
      <dsp:spPr>
        <a:xfrm>
          <a:off x="0" y="53543"/>
          <a:ext cx="6344238" cy="111969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Zastupali su interese bogatog građanstva, imali većinu u skupštini</a:t>
          </a:r>
          <a:endParaRPr lang="en-US" sz="290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543"/>
        <a:ext cx="6344238" cy="1119690"/>
      </dsp:txXfrm>
    </dsp:sp>
    <dsp:sp modelId="{D939ADF0-02E1-48C0-8E76-49DB7A624EA4}">
      <dsp:nvSpPr>
        <dsp:cNvPr id="0" name=""/>
        <dsp:cNvSpPr/>
      </dsp:nvSpPr>
      <dsp:spPr>
        <a:xfrm>
          <a:off x="0" y="1256753"/>
          <a:ext cx="6344238" cy="111969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90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Nazvani po francuskoj pokrajini </a:t>
          </a:r>
          <a:r>
            <a:rPr lang="hr-HR" sz="2900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Gironde</a:t>
          </a:r>
          <a:endParaRPr lang="en-US" sz="290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56753"/>
        <a:ext cx="6344238" cy="1119690"/>
      </dsp:txXfrm>
    </dsp:sp>
    <dsp:sp modelId="{E0615024-0ACE-4B13-88A9-62D75B283472}">
      <dsp:nvSpPr>
        <dsp:cNvPr id="0" name=""/>
        <dsp:cNvSpPr/>
      </dsp:nvSpPr>
      <dsp:spPr>
        <a:xfrm>
          <a:off x="0" y="2459963"/>
          <a:ext cx="6344238" cy="111969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Predvodio ih </a:t>
          </a: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Jacques Pierre </a:t>
          </a:r>
          <a:r>
            <a:rPr lang="hr-HR" sz="2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Brissot</a:t>
          </a: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59963"/>
        <a:ext cx="6344238" cy="1119690"/>
      </dsp:txXfrm>
    </dsp:sp>
    <dsp:sp modelId="{EC1EE1D7-A470-4795-9C1B-99C59A295B6A}">
      <dsp:nvSpPr>
        <dsp:cNvPr id="0" name=""/>
        <dsp:cNvSpPr/>
      </dsp:nvSpPr>
      <dsp:spPr>
        <a:xfrm>
          <a:off x="0" y="3663174"/>
          <a:ext cx="6344238" cy="111969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Odgovarala im je ustavna monarhija, zadovoljni postignućima revolucije</a:t>
          </a:r>
          <a:endParaRPr lang="en-US" sz="29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63174"/>
        <a:ext cx="6344238" cy="111969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D71DA6-041C-4824-8CF7-E4F6AAC25F2A}">
      <dsp:nvSpPr>
        <dsp:cNvPr id="0" name=""/>
        <dsp:cNvSpPr/>
      </dsp:nvSpPr>
      <dsp:spPr>
        <a:xfrm>
          <a:off x="0" y="737694"/>
          <a:ext cx="7738363" cy="9652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>
              <a:latin typeface="Arial" panose="020B0604020202020204" pitchFamily="34" charset="0"/>
              <a:cs typeface="Arial" panose="020B0604020202020204" pitchFamily="34" charset="0"/>
            </a:rPr>
            <a:t>Zastupali su interese siromašnijih građana u Skupštini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37694"/>
        <a:ext cx="7738363" cy="965250"/>
      </dsp:txXfrm>
    </dsp:sp>
    <dsp:sp modelId="{A108482F-6AE1-46B1-87FD-5EEBDEFEBB68}">
      <dsp:nvSpPr>
        <dsp:cNvPr id="0" name=""/>
        <dsp:cNvSpPr/>
      </dsp:nvSpPr>
      <dsp:spPr>
        <a:xfrm>
          <a:off x="0" y="1774944"/>
          <a:ext cx="7738363" cy="96525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>
              <a:latin typeface="Arial" panose="020B0604020202020204" pitchFamily="34" charset="0"/>
              <a:cs typeface="Arial" panose="020B0604020202020204" pitchFamily="34" charset="0"/>
            </a:rPr>
            <a:t>Ime dobili po samostanu sv. Jakova u Parizu gdje su se okupljali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774944"/>
        <a:ext cx="7738363" cy="965250"/>
      </dsp:txXfrm>
    </dsp:sp>
    <dsp:sp modelId="{D939ADF0-02E1-48C0-8E76-49DB7A624EA4}">
      <dsp:nvSpPr>
        <dsp:cNvPr id="0" name=""/>
        <dsp:cNvSpPr/>
      </dsp:nvSpPr>
      <dsp:spPr>
        <a:xfrm>
          <a:off x="0" y="2812194"/>
          <a:ext cx="7738363" cy="96525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>
              <a:latin typeface="Arial" panose="020B0604020202020204" pitchFamily="34" charset="0"/>
              <a:cs typeface="Arial" panose="020B0604020202020204" pitchFamily="34" charset="0"/>
            </a:rPr>
            <a:t>Predvodio ih </a:t>
          </a:r>
          <a:r>
            <a:rPr lang="hr-HR" sz="2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Maximilian</a:t>
          </a: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Robespierre</a:t>
          </a:r>
          <a:endParaRPr lang="en-US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12194"/>
        <a:ext cx="7738363" cy="965250"/>
      </dsp:txXfrm>
    </dsp:sp>
    <dsp:sp modelId="{E0615024-0ACE-4B13-88A9-62D75B283472}">
      <dsp:nvSpPr>
        <dsp:cNvPr id="0" name=""/>
        <dsp:cNvSpPr/>
      </dsp:nvSpPr>
      <dsp:spPr>
        <a:xfrm>
          <a:off x="0" y="3849444"/>
          <a:ext cx="7738363" cy="9652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>
              <a:latin typeface="Arial" panose="020B0604020202020204" pitchFamily="34" charset="0"/>
              <a:cs typeface="Arial" panose="020B0604020202020204" pitchFamily="34" charset="0"/>
            </a:rPr>
            <a:t>Zauzimali se za </a:t>
          </a: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ukidanje monarhije, proglašenje republike i opće pravo glasa (samo za muškarce)</a:t>
          </a:r>
          <a:endParaRPr lang="en-US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49444"/>
        <a:ext cx="7738363" cy="96525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593783-D8CF-4443-B3E3-A500C8DEA311}">
      <dsp:nvSpPr>
        <dsp:cNvPr id="0" name=""/>
        <dsp:cNvSpPr/>
      </dsp:nvSpPr>
      <dsp:spPr>
        <a:xfrm>
          <a:off x="0" y="76406"/>
          <a:ext cx="8513190" cy="10038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Pruski i habsburški apsolutistički vladari – bojali se širenja ideja Francuske revolucije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6406"/>
        <a:ext cx="8513190" cy="1003860"/>
      </dsp:txXfrm>
    </dsp:sp>
    <dsp:sp modelId="{117EA1D4-F693-4F85-BAA3-86CF59685461}">
      <dsp:nvSpPr>
        <dsp:cNvPr id="0" name=""/>
        <dsp:cNvSpPr/>
      </dsp:nvSpPr>
      <dsp:spPr>
        <a:xfrm>
          <a:off x="0" y="1155146"/>
          <a:ext cx="8513190" cy="100386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Planirali vojnom silom vratiti stari poredak u Francuskoj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55146"/>
        <a:ext cx="8513190" cy="1003860"/>
      </dsp:txXfrm>
    </dsp:sp>
    <dsp:sp modelId="{317F3B46-02E8-4566-86A3-E8D5650871BD}">
      <dsp:nvSpPr>
        <dsp:cNvPr id="0" name=""/>
        <dsp:cNvSpPr/>
      </dsp:nvSpPr>
      <dsp:spPr>
        <a:xfrm>
          <a:off x="0" y="2233886"/>
          <a:ext cx="8513190" cy="100386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Imali su podršku Luja XVI.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33886"/>
        <a:ext cx="8513190" cy="1003860"/>
      </dsp:txXfrm>
    </dsp:sp>
    <dsp:sp modelId="{F66B1538-3DD0-449C-A323-36AA19CDCC58}">
      <dsp:nvSpPr>
        <dsp:cNvPr id="0" name=""/>
        <dsp:cNvSpPr/>
      </dsp:nvSpPr>
      <dsp:spPr>
        <a:xfrm>
          <a:off x="0" y="3312626"/>
          <a:ext cx="8513190" cy="100386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>
              <a:latin typeface="Arial" panose="020B0604020202020204" pitchFamily="34" charset="0"/>
              <a:cs typeface="Arial" panose="020B0604020202020204" pitchFamily="34" charset="0"/>
            </a:rPr>
            <a:t>Ubrzo je započeo rat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12626"/>
        <a:ext cx="8513190" cy="100386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64DF52-3D0E-467F-A24B-F23F917DDBB7}">
      <dsp:nvSpPr>
        <dsp:cNvPr id="0" name=""/>
        <dsp:cNvSpPr/>
      </dsp:nvSpPr>
      <dsp:spPr>
        <a:xfrm>
          <a:off x="0" y="24289"/>
          <a:ext cx="10489706" cy="113373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Francuska revolucionarna vojska u početku doživljavala poraze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289"/>
        <a:ext cx="10489706" cy="1133730"/>
      </dsp:txXfrm>
    </dsp:sp>
    <dsp:sp modelId="{99644981-F07B-4163-8FF9-9376291E0E38}">
      <dsp:nvSpPr>
        <dsp:cNvPr id="0" name=""/>
        <dsp:cNvSpPr/>
      </dsp:nvSpPr>
      <dsp:spPr>
        <a:xfrm>
          <a:off x="0" y="1212739"/>
          <a:ext cx="10489706" cy="113373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Neprijatelji došli nadomak Parizu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12739"/>
        <a:ext cx="10489706" cy="1133730"/>
      </dsp:txXfrm>
    </dsp:sp>
    <dsp:sp modelId="{D1C03BA2-AB0B-4659-920F-E78EE48E7C37}">
      <dsp:nvSpPr>
        <dsp:cNvPr id="0" name=""/>
        <dsp:cNvSpPr/>
      </dsp:nvSpPr>
      <dsp:spPr>
        <a:xfrm>
          <a:off x="0" y="2401189"/>
          <a:ext cx="10489706" cy="113373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Sumnje u kraljevu suradnju s neprijateljima – udaljen s prijestolja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01189"/>
        <a:ext cx="10489706" cy="1133730"/>
      </dsp:txXfrm>
    </dsp:sp>
    <dsp:sp modelId="{ACC3A2E2-0524-445C-8D94-C9E7E82D5994}">
      <dsp:nvSpPr>
        <dsp:cNvPr id="0" name=""/>
        <dsp:cNvSpPr/>
      </dsp:nvSpPr>
      <dsp:spPr>
        <a:xfrm>
          <a:off x="0" y="3589639"/>
          <a:ext cx="10489706" cy="113373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Francuska uspješna u ratu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589639"/>
        <a:ext cx="10489706" cy="113373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64DF52-3D0E-467F-A24B-F23F917DDBB7}">
      <dsp:nvSpPr>
        <dsp:cNvPr id="0" name=""/>
        <dsp:cNvSpPr/>
      </dsp:nvSpPr>
      <dsp:spPr>
        <a:xfrm>
          <a:off x="0" y="24289"/>
          <a:ext cx="10489706" cy="113373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Općim pravom glasa izabrana nova skupština – </a:t>
          </a:r>
          <a:r>
            <a:rPr lang="hr-H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Narodni konvent</a:t>
          </a:r>
          <a:endParaRPr 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289"/>
        <a:ext cx="10489706" cy="1133730"/>
      </dsp:txXfrm>
    </dsp:sp>
    <dsp:sp modelId="{99644981-F07B-4163-8FF9-9376291E0E38}">
      <dsp:nvSpPr>
        <dsp:cNvPr id="0" name=""/>
        <dsp:cNvSpPr/>
      </dsp:nvSpPr>
      <dsp:spPr>
        <a:xfrm>
          <a:off x="0" y="1212739"/>
          <a:ext cx="10489706" cy="113373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Rujan 1792. – ukinuto je kraljevstvo i proglašena Francuska Republika</a:t>
          </a:r>
          <a:endParaRPr 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12739"/>
        <a:ext cx="10489706" cy="1133730"/>
      </dsp:txXfrm>
    </dsp:sp>
    <dsp:sp modelId="{D1C03BA2-AB0B-4659-920F-E78EE48E7C37}">
      <dsp:nvSpPr>
        <dsp:cNvPr id="0" name=""/>
        <dsp:cNvSpPr/>
      </dsp:nvSpPr>
      <dsp:spPr>
        <a:xfrm>
          <a:off x="0" y="2401189"/>
          <a:ext cx="10489706" cy="113373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Potvrđene sumnje kraljeve suradnje s neprijateljima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01189"/>
        <a:ext cx="10489706" cy="1133730"/>
      </dsp:txXfrm>
    </dsp:sp>
    <dsp:sp modelId="{ACC3A2E2-0524-445C-8D94-C9E7E82D5994}">
      <dsp:nvSpPr>
        <dsp:cNvPr id="0" name=""/>
        <dsp:cNvSpPr/>
      </dsp:nvSpPr>
      <dsp:spPr>
        <a:xfrm>
          <a:off x="0" y="3589639"/>
          <a:ext cx="10489706" cy="113373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latin typeface="Arial" panose="020B0604020202020204" pitchFamily="34" charset="0"/>
              <a:cs typeface="Arial" panose="020B0604020202020204" pitchFamily="34" charset="0"/>
            </a:rPr>
            <a:t>Luj XVI. i Marija Antoaneta uhićeni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589639"/>
        <a:ext cx="10489706" cy="1133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9879341-C3FF-4B4F-A523-7FD2AE5C0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B7903839-8F65-47DA-8139-418079514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BAD5F40-772B-40F5-878E-CCE66AF4C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62E48D5-9BA1-476A-8B8A-49BD7844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5038919-C33B-4DFC-9453-AA5C61DB8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9338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CD1AE3F-BABB-4014-9D14-C9C5FB27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AF78F256-28B8-49F6-A15D-6E6E7E567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77B3E39-D636-4212-A476-63DFB35CA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EFCEFF9-8378-4DC6-B19D-9EDA2AD3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33327B4-7820-4E63-88D8-60471072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3613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4FD36FA6-EAE6-4834-B3C8-3D7CFE2D2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B6FA6A8F-E8B1-4EFB-8338-304565BE8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29F3701-29E3-4BEC-929E-7AFE5BF9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0B49023-D3C7-4895-917F-34D51439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B4B673C-C529-43B8-90B6-450F45CB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5951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6540F1-E7D9-421E-B826-DD538377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0A5626D-4FF5-481F-BEEB-84EFEEB24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EA0940A-63E0-413A-B42D-3C581E732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6329BA7-0DB3-490E-8E03-6BF4DF6D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D46A724-0AB0-4F3B-911D-7868415D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9974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A142FA8-58B1-4502-943D-262C8CBE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35A9977B-B4B9-403E-964E-EE7E863C1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E7F0DEF-8173-4DA0-99ED-0A23384E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9C83142-FF30-48B6-92BC-53DC60CF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7D87DEB-60FC-4D91-878F-DC175921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109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5E13725-7E4C-4E25-94CE-0862084C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9E33CD3-50FE-4D5A-BE87-DB0C93343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37BE4976-765B-41BF-ABD4-D5251DB64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26B6D57C-0FE8-4DEA-B415-EFE8E0AB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C7269664-FDE2-4C13-ADD9-47734FA3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A1B51B63-B55C-4463-B721-6D9AC6D9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8672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9FB78E4-40CF-47EF-9975-9C8565DC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765309-47C4-4C65-8E0A-74441F6D5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542583D3-6ED5-4EF9-8E58-63443CDD0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1CB843E9-EB0F-49D2-871B-2DDF1CD95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4539F2ED-C8B0-4DC2-A586-404BD7685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443988C7-5F1C-41CB-B304-DA91C2BE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DF7A7849-EF70-4A87-BBD8-E9619323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7011A973-51E3-4DD7-B340-927A7033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6270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C6192C7-B841-4B1F-BDA9-FC410718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68FCC666-4044-4C33-AEB6-3F117776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32ECA902-407F-42FF-BCC2-4B1EAE5B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89197D4E-B297-4780-A070-D5C16D7D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616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0286A2A1-795B-427C-AB36-1811715C8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F29F005B-DA88-4124-B51A-25BE7CB8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3356AD8B-5740-46C7-902A-FD62839A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5174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D6F258E-B946-444D-96B3-A447DDA8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32F58A8-885F-491C-B746-359E3CBA8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FB1C741B-FC0B-4E7F-B06F-A813B9ED6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78D0B7E2-6D5A-4927-92F6-2996805B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FDB87603-EDF6-40E6-851B-B2BC186A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BE6AC05B-94A2-4BA9-AAD6-7ACA40E8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5077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F673D8-CA6B-4A40-950A-BDA91E707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4584E8D4-CF8C-4DF1-8D41-D15A2C9FE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818DC41-B120-4D0F-A24B-1F15DB520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C322546-0574-4C2B-91F2-618E5AFA3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9ADDE1C-933B-4FC3-8456-6C7F53CD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076318EF-0935-47FA-B600-3B3D518C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967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79BE2D02-BCBE-46F6-A65A-A022400A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2AA49816-2D73-425F-A236-F97791179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B472489-BA0C-4679-B269-F1DBDF954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8CC1-F669-4240-B04C-91E29648B789}" type="datetimeFigureOut">
              <a:rPr lang="hr-HR" smtClean="0"/>
              <a:pPr/>
              <a:t>17.6.2020.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E44DED2-B4DA-463A-9C58-A781EE449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ECD2173-74AC-45BA-B5D4-F28839B31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F3E0E-1D21-4B0F-BE30-B8861F0C7F7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424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9.png"/><Relationship Id="rId5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 dpi="0" rotWithShape="1">
            <a:blip r:embed="rId3" cstate="print"/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Proglašenje Ustava i stvaranje Republike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Francuska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revolucija: uzroci i početak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3" name="Slika 2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14699957-28BF-4CB3-AF2F-D21BCF3C7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5302" y="3299991"/>
            <a:ext cx="2516698" cy="35580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6CE09EA-4C3F-4850-A431-CFFB87BD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Proglašenje Republike iz 1792. godine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0A715CE-C2DC-4FDC-A72B-8763A015E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14844028"/>
              </p:ext>
            </p:extLst>
          </p:nvPr>
        </p:nvGraphicFramePr>
        <p:xfrm>
          <a:off x="838201" y="1429306"/>
          <a:ext cx="10489706" cy="474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AC3DB2C-E4F7-46DD-9001-825F96F0C0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555C4F7-6093-4E05-B9A7-ED4B7F075D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46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E24788C-2009-4E0A-8939-C654D0CD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88900"/>
            <a:ext cx="10515600" cy="1325563"/>
          </a:xfrm>
        </p:spPr>
        <p:txBody>
          <a:bodyPr/>
          <a:lstStyle/>
          <a:p>
            <a:r>
              <a:rPr lang="hr-HR" b="1" dirty="0"/>
              <a:t>Smaknuće kralja Luja XVI. </a:t>
            </a:r>
          </a:p>
        </p:txBody>
      </p:sp>
      <p:pic>
        <p:nvPicPr>
          <p:cNvPr id="4" name="Slika 3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ACC232F2-17D0-4ECD-B3DA-50C1BC9F5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0436" y="4076699"/>
            <a:ext cx="1901564" cy="2688357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8128EEB5-F7B4-4D0F-873D-D7F0B6757F19}"/>
              </a:ext>
            </a:extLst>
          </p:cNvPr>
          <p:cNvSpPr/>
          <p:nvPr/>
        </p:nvSpPr>
        <p:spPr>
          <a:xfrm>
            <a:off x="7302729" y="543416"/>
            <a:ext cx="4819650" cy="3656922"/>
          </a:xfrm>
          <a:prstGeom prst="wedgeEllipseCallout">
            <a:avLst>
              <a:gd name="adj1" fmla="val 27405"/>
              <a:gd name="adj2" fmla="val 58441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Pogledaj video koji govori o smaknuću kralja Luja XVI.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odgovori na pitanja:</a:t>
            </a:r>
          </a:p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1. Što je giljotina?</a:t>
            </a:r>
          </a:p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2. Kako se zvao trg na kojem je kralj Luj XVI. pogubljen?</a:t>
            </a:r>
          </a:p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3. Zbog čega je pogubljen?</a:t>
            </a:r>
          </a:p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4. Tko je bio za kaznu zatvora za kralja – </a:t>
            </a:r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žirondinci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ili jakobinci?</a:t>
            </a:r>
          </a:p>
          <a:p>
            <a:pPr algn="ctr"/>
            <a:endParaRPr lang="hr-HR" altLang="sr-Latn-R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Louis XVI (giljotiniran 21. siječnja 1793.) i Francuska revolucija - TV kalendar 21. 1. 2013.">
            <a:hlinkClick r:id="" action="ppaction://media"/>
            <a:extLst>
              <a:ext uri="{FF2B5EF4-FFF2-40B4-BE49-F238E27FC236}">
                <a16:creationId xmlns:a16="http://schemas.microsoft.com/office/drawing/2014/main" xmlns="" id="{266092D5-CBFA-4324-89D4-D0D292C040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40480" y="1137082"/>
            <a:ext cx="6923891" cy="49949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5109A08-E941-43B9-A798-F36BAD9A4C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C6C19C7-1E2F-4E1D-ADD1-5971E38A5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51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umjetnička slika, staro, fotografija, ljudi&#10;&#10;Opis je automatski generiran">
            <a:extLst>
              <a:ext uri="{FF2B5EF4-FFF2-40B4-BE49-F238E27FC236}">
                <a16:creationId xmlns:a16="http://schemas.microsoft.com/office/drawing/2014/main" xmlns="" id="{FE2EC004-A62C-410E-8DD0-AEDBC0C60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70" y="353309"/>
            <a:ext cx="7610215" cy="4935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4CF4D2E-9A3B-4F01-AECE-527AFEBCA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FA8232E-529B-4B4E-BD61-DAEACDBEF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7B07F41D-C7A4-48C3-BF3B-6D2A258CA706}"/>
              </a:ext>
            </a:extLst>
          </p:cNvPr>
          <p:cNvSpPr/>
          <p:nvPr/>
        </p:nvSpPr>
        <p:spPr>
          <a:xfrm>
            <a:off x="1225485" y="5510136"/>
            <a:ext cx="5335572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Smaknuće Luja XVI. na giljotini, 21. siječnja 1793.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F4D175CE-9D0C-4268-B9C5-1F634C02326B}"/>
              </a:ext>
            </a:extLst>
          </p:cNvPr>
          <p:cNvSpPr/>
          <p:nvPr/>
        </p:nvSpPr>
        <p:spPr>
          <a:xfrm>
            <a:off x="8097732" y="1875617"/>
            <a:ext cx="3591505" cy="3450528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r-H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Giljotina – </a:t>
            </a:r>
            <a:r>
              <a:rPr lang="hr-H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naprava za provođenje smrtne kazne odsijecanjem glave</a:t>
            </a:r>
          </a:p>
        </p:txBody>
      </p:sp>
    </p:spTree>
    <p:extLst>
      <p:ext uri="{BB962C8B-B14F-4D97-AF65-F5344CB8AC3E}">
        <p14:creationId xmlns:p14="http://schemas.microsoft.com/office/powerpoint/2010/main" xmlns="" val="411496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sat&#10;&#10;Opis je automatski generiran">
            <a:extLst>
              <a:ext uri="{FF2B5EF4-FFF2-40B4-BE49-F238E27FC236}">
                <a16:creationId xmlns:a16="http://schemas.microsoft.com/office/drawing/2014/main" xmlns="" id="{1FB54867-3DA1-4FF7-85F0-DF019675B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966" y="1439973"/>
            <a:ext cx="10242168" cy="477815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6369EDE-9557-43AD-8CAC-8A7F6B62A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765" y="845237"/>
            <a:ext cx="8145544" cy="1096684"/>
          </a:xfrm>
        </p:spPr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Na lentu vremena upiši najvažnije događaje Francuske revolucije te ih opiši.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9AA69B23-8E6D-405A-B335-FA86AE54F1D4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95424AC-3638-47E8-A427-B303E7E03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4E59E34-F0EA-403D-988A-3514A84A2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592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6C32EF33-DA93-4FCA-965B-CA4115DC85D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  <p:pic>
        <p:nvPicPr>
          <p:cNvPr id="5" name="Slika 4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84932EF3-BB84-441F-B050-4845047C1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404" y="1484784"/>
            <a:ext cx="2259527" cy="483493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193B8E60-F3CB-4E2C-A613-454A125632F8}"/>
              </a:ext>
            </a:extLst>
          </p:cNvPr>
          <p:cNvSpPr/>
          <p:nvPr/>
        </p:nvSpPr>
        <p:spPr>
          <a:xfrm>
            <a:off x="5807968" y="332656"/>
            <a:ext cx="5112568" cy="3168352"/>
          </a:xfrm>
          <a:prstGeom prst="wedgeEllipseCallout">
            <a:avLst>
              <a:gd name="adj1" fmla="val -61132"/>
              <a:gd name="adj2" fmla="val 12482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Zašto se kralj Luj XVI. zabrinuo kada su se predstavnici trećeg staleža proglasili najprije Narodnom, a zatim Ustavotvornom skupštinom? Što je ustav, što se njime određuje?</a:t>
            </a:r>
            <a:endParaRPr lang="hr-HR" altLang="sr-Latn-R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10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E5E1B72-D2F8-4967-BC31-45D5908B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Rad Ustavotvorne skupštine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DAE63C69-F45D-4712-B545-F987E4AF68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55895324"/>
              </p:ext>
            </p:extLst>
          </p:nvPr>
        </p:nvGraphicFramePr>
        <p:xfrm>
          <a:off x="838199" y="1305017"/>
          <a:ext cx="10587362" cy="479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2CF6F9C-77C3-42D5-9CED-482BA5D58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901C8A1-5C3B-411C-955E-A6DBC2F0DD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907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C76E36D-4B1B-4340-9AB0-9532277F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22" y="231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Donošenje Ustava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A747E013-6089-4274-A00A-025299C756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44365435"/>
              </p:ext>
            </p:extLst>
          </p:nvPr>
        </p:nvGraphicFramePr>
        <p:xfrm>
          <a:off x="804630" y="1313341"/>
          <a:ext cx="10715627" cy="4904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D22BF21-182E-4E1E-9ACD-21B5813F08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5EC12FA-1F96-4DC1-B7B2-C13798299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63D05777-61EE-408A-8A21-5EA05089020F}"/>
              </a:ext>
            </a:extLst>
          </p:cNvPr>
          <p:cNvSpPr/>
          <p:nvPr/>
        </p:nvSpPr>
        <p:spPr>
          <a:xfrm rot="5400000">
            <a:off x="5832165" y="2441919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4E4D30CF-0C22-4B85-B8CE-DFEFE3A4F72E}"/>
              </a:ext>
            </a:extLst>
          </p:cNvPr>
          <p:cNvSpPr/>
          <p:nvPr/>
        </p:nvSpPr>
        <p:spPr>
          <a:xfrm rot="5400000">
            <a:off x="5841690" y="3565870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934EF326-4B20-4D7A-9055-E3CF193CCD23}"/>
              </a:ext>
            </a:extLst>
          </p:cNvPr>
          <p:cNvSpPr/>
          <p:nvPr/>
        </p:nvSpPr>
        <p:spPr>
          <a:xfrm rot="5400000">
            <a:off x="5851215" y="4842222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30665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6CE09EA-4C3F-4850-A431-CFFB87BD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Ustav iz 1791. godine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0A715CE-C2DC-4FDC-A72B-8763A015E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54190827"/>
              </p:ext>
            </p:extLst>
          </p:nvPr>
        </p:nvGraphicFramePr>
        <p:xfrm>
          <a:off x="838201" y="1429306"/>
          <a:ext cx="10489706" cy="474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AC3DB2C-E4F7-46DD-9001-825F96F0C0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555C4F7-6093-4E05-B9A7-ED4B7F075D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576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6014F14-0945-4AF2-A9CF-AD37F92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66" y="1577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Žirondinci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7FCE5CB3-C867-4923-94DF-E7DF86768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87391843"/>
              </p:ext>
            </p:extLst>
          </p:nvPr>
        </p:nvGraphicFramePr>
        <p:xfrm>
          <a:off x="377073" y="1357003"/>
          <a:ext cx="6344238" cy="4836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Jacques Pierre Brissot - Wikipedia">
            <a:extLst>
              <a:ext uri="{FF2B5EF4-FFF2-40B4-BE49-F238E27FC236}">
                <a16:creationId xmlns:a16="http://schemas.microsoft.com/office/drawing/2014/main" xmlns="" id="{89804678-E19F-442E-A7A0-74315C60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5995" y="1794412"/>
            <a:ext cx="3316173" cy="4024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5D0321F-3ACC-4BE3-AD4A-B45DFE45A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95CE511-53D4-4EDD-BC51-F4D7D5FE2D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38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6014F14-0945-4AF2-A9CF-AD37F92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8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Jakobinci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7FCE5CB3-C867-4923-94DF-E7DF86768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7371007"/>
              </p:ext>
            </p:extLst>
          </p:nvPr>
        </p:nvGraphicFramePr>
        <p:xfrm>
          <a:off x="151970" y="972237"/>
          <a:ext cx="7738363" cy="5552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011959E-8802-4A2F-9BAA-1F6A35847E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3039" y="2056810"/>
            <a:ext cx="3770721" cy="2411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0FA7164-1501-42FB-BB5C-B8E4C2060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36318EB-534D-471D-B610-F772563BA3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08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37E32B5-7CD4-4BF4-83BA-239DB90E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Proglašenje Republike 1792. godine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F77543AD-8AC3-44B5-94B7-09036CABE3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48004813"/>
              </p:ext>
            </p:extLst>
          </p:nvPr>
        </p:nvGraphicFramePr>
        <p:xfrm>
          <a:off x="263166" y="1706250"/>
          <a:ext cx="8513190" cy="4392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 descr="Slika na kojoj se prikazuje odjeća, haljina&#10;&#10;Opis je automatski generiran">
            <a:extLst>
              <a:ext uri="{FF2B5EF4-FFF2-40B4-BE49-F238E27FC236}">
                <a16:creationId xmlns:a16="http://schemas.microsoft.com/office/drawing/2014/main" xmlns="" id="{517975B1-17C5-434D-9C72-4F3E387D65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25726" y="3781887"/>
            <a:ext cx="1372711" cy="2937328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1B4A740C-B0B7-4DB1-9DE4-17C0155587FB}"/>
              </a:ext>
            </a:extLst>
          </p:cNvPr>
          <p:cNvSpPr/>
          <p:nvPr/>
        </p:nvSpPr>
        <p:spPr>
          <a:xfrm>
            <a:off x="8785470" y="1428750"/>
            <a:ext cx="3006480" cy="2532972"/>
          </a:xfrm>
          <a:prstGeom prst="wedgeEllipseCallout">
            <a:avLst>
              <a:gd name="adj1" fmla="val 29530"/>
              <a:gd name="adj2" fmla="val 63637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Što misliš, zašto je Luj XVI. podržao Prusku i Habsburšku Monarhiju u napadu na Francusku?</a:t>
            </a:r>
            <a:endParaRPr lang="hr-HR" altLang="sr-Latn-R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6003807-A764-4CBE-B077-5C83017685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F9CC4AA-F51A-4A57-89CC-BCEFC55AA6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83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6CE09EA-4C3F-4850-A431-CFFB87BD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Proglašenje Republike iz 1792. godine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0A715CE-C2DC-4FDC-A72B-8763A015E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55982130"/>
              </p:ext>
            </p:extLst>
          </p:nvPr>
        </p:nvGraphicFramePr>
        <p:xfrm>
          <a:off x="838201" y="1429306"/>
          <a:ext cx="10489706" cy="474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AC3DB2C-E4F7-46DD-9001-825F96F0C0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555C4F7-6093-4E05-B9A7-ED4B7F075D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77046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441</Words>
  <Application>Microsoft Office PowerPoint</Application>
  <PresentationFormat>Custom</PresentationFormat>
  <Paragraphs>55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Proglašenje Ustava i stvaranje Republike</vt:lpstr>
      <vt:lpstr>Slide 2</vt:lpstr>
      <vt:lpstr>Rad Ustavotvorne skupštine</vt:lpstr>
      <vt:lpstr>Donošenje Ustava</vt:lpstr>
      <vt:lpstr>Ustav iz 1791. godine</vt:lpstr>
      <vt:lpstr>Žirondinci  </vt:lpstr>
      <vt:lpstr>Jakobinci </vt:lpstr>
      <vt:lpstr>Proglašenje Republike 1792. godine</vt:lpstr>
      <vt:lpstr>Proglašenje Republike iz 1792. godine</vt:lpstr>
      <vt:lpstr>Proglašenje Republike iz 1792. godine</vt:lpstr>
      <vt:lpstr>Smaknuće kralja Luja XVI. 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Proglašenje Ustava i stvaranje Republike</dc:title>
  <dc:creator>Maja Juratovac</dc:creator>
  <cp:lastModifiedBy>dvukelic</cp:lastModifiedBy>
  <cp:revision>17</cp:revision>
  <dcterms:created xsi:type="dcterms:W3CDTF">2020-06-10T17:10:19Z</dcterms:created>
  <dcterms:modified xsi:type="dcterms:W3CDTF">2020-06-17T08:08:56Z</dcterms:modified>
</cp:coreProperties>
</file>